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556500" cy="10699750"/>
  <p:notesSz cx="6797675" cy="9926638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BD"/>
    <a:srgbClr val="09C2BC"/>
    <a:srgbClr val="FFE346"/>
    <a:srgbClr val="E9D53F"/>
    <a:srgbClr val="EC6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7" autoAdjust="0"/>
  </p:normalViewPr>
  <p:slideViewPr>
    <p:cSldViewPr>
      <p:cViewPr varScale="1">
        <p:scale>
          <a:sx n="69" d="100"/>
          <a:sy n="69" d="100"/>
        </p:scale>
        <p:origin x="316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6" cy="497805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112" y="0"/>
            <a:ext cx="2946136" cy="497805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r">
              <a:defRPr sz="1100"/>
            </a:lvl1pPr>
          </a:lstStyle>
          <a:p>
            <a:fld id="{B95CAC76-3C58-47B0-8F07-C03A1C2BF264}" type="datetimeFigureOut">
              <a:rPr lang="it-IT" smtClean="0"/>
              <a:t>14/05/2025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59" tIns="41880" rIns="83759" bIns="4188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747"/>
            <a:ext cx="5438140" cy="3908798"/>
          </a:xfrm>
          <a:prstGeom prst="rect">
            <a:avLst/>
          </a:prstGeom>
        </p:spPr>
        <p:txBody>
          <a:bodyPr vert="horz" lIns="83759" tIns="41880" rIns="83759" bIns="4188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834"/>
            <a:ext cx="2946136" cy="497805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112" y="9428834"/>
            <a:ext cx="2946136" cy="497805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r">
              <a:defRPr sz="1100"/>
            </a:lvl1pPr>
          </a:lstStyle>
          <a:p>
            <a:fld id="{BF73CF68-D140-4F5C-AC4F-11303BC22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059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3CF68-D140-4F5C-AC4F-11303BC220F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7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6922"/>
            <a:ext cx="6428422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91860"/>
            <a:ext cx="5293995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714"/>
              </a:lnSpc>
            </a:pPr>
            <a:r>
              <a:rPr dirty="0"/>
              <a:t>INFO</a:t>
            </a:r>
            <a:r>
              <a:rPr spc="-105" dirty="0"/>
              <a:t> </a:t>
            </a:r>
            <a:r>
              <a:rPr spc="-210" dirty="0"/>
              <a:t>E</a:t>
            </a:r>
            <a:r>
              <a:rPr spc="-5" dirty="0"/>
              <a:t> </a:t>
            </a:r>
            <a:r>
              <a:rPr spc="-10" dirty="0"/>
              <a:t>ISCRIZIONI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714"/>
              </a:lnSpc>
            </a:pPr>
            <a:r>
              <a:rPr dirty="0"/>
              <a:t>INFO</a:t>
            </a:r>
            <a:r>
              <a:rPr spc="-105" dirty="0"/>
              <a:t> </a:t>
            </a:r>
            <a:r>
              <a:rPr spc="-210" dirty="0"/>
              <a:t>E</a:t>
            </a:r>
            <a:r>
              <a:rPr spc="-5" dirty="0"/>
              <a:t> </a:t>
            </a:r>
            <a:r>
              <a:rPr spc="-10" dirty="0"/>
              <a:t>ISCRIZIONI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714"/>
              </a:lnSpc>
            </a:pPr>
            <a:r>
              <a:rPr dirty="0"/>
              <a:t>INFO</a:t>
            </a:r>
            <a:r>
              <a:rPr spc="-105" dirty="0"/>
              <a:t> </a:t>
            </a:r>
            <a:r>
              <a:rPr spc="-210" dirty="0"/>
              <a:t>E</a:t>
            </a:r>
            <a:r>
              <a:rPr spc="-5" dirty="0"/>
              <a:t> </a:t>
            </a:r>
            <a:r>
              <a:rPr spc="-10" dirty="0"/>
              <a:t>ISCRIZIONI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714"/>
              </a:lnSpc>
            </a:pPr>
            <a:r>
              <a:rPr dirty="0"/>
              <a:t>INFO</a:t>
            </a:r>
            <a:r>
              <a:rPr spc="-105" dirty="0"/>
              <a:t> </a:t>
            </a:r>
            <a:r>
              <a:rPr spc="-210" dirty="0"/>
              <a:t>E</a:t>
            </a:r>
            <a:r>
              <a:rPr spc="-5" dirty="0"/>
              <a:t> </a:t>
            </a:r>
            <a:r>
              <a:rPr spc="-10" dirty="0"/>
              <a:t>ISCRIZIONI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714"/>
              </a:lnSpc>
            </a:pPr>
            <a:r>
              <a:rPr dirty="0"/>
              <a:t>INFO</a:t>
            </a:r>
            <a:r>
              <a:rPr spc="-105" dirty="0"/>
              <a:t> </a:t>
            </a:r>
            <a:r>
              <a:rPr spc="-210" dirty="0"/>
              <a:t>E</a:t>
            </a:r>
            <a:r>
              <a:rPr spc="-5" dirty="0"/>
              <a:t> </a:t>
            </a:r>
            <a:r>
              <a:rPr spc="-10" dirty="0"/>
              <a:t>ISCRIZIONI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62850" cy="10696575"/>
          </a:xfrm>
          <a:custGeom>
            <a:avLst/>
            <a:gdLst/>
            <a:ahLst/>
            <a:cxnLst/>
            <a:rect l="l" t="t" r="r" b="b"/>
            <a:pathLst>
              <a:path w="7562850" h="10696575">
                <a:moveTo>
                  <a:pt x="7562850" y="10696575"/>
                </a:moveTo>
                <a:lnTo>
                  <a:pt x="0" y="10696575"/>
                </a:lnTo>
                <a:lnTo>
                  <a:pt x="0" y="0"/>
                </a:lnTo>
                <a:lnTo>
                  <a:pt x="7562850" y="0"/>
                </a:lnTo>
                <a:lnTo>
                  <a:pt x="7562850" y="10696575"/>
                </a:lnTo>
                <a:close/>
              </a:path>
            </a:pathLst>
          </a:custGeom>
          <a:solidFill>
            <a:srgbClr val="EC6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-1"/>
            <a:ext cx="5482590" cy="5158105"/>
          </a:xfrm>
          <a:custGeom>
            <a:avLst/>
            <a:gdLst/>
            <a:ahLst/>
            <a:cxnLst/>
            <a:rect l="l" t="t" r="r" b="b"/>
            <a:pathLst>
              <a:path w="5482590" h="5158105">
                <a:moveTo>
                  <a:pt x="2795589" y="5117777"/>
                </a:moveTo>
                <a:lnTo>
                  <a:pt x="2742908" y="5111942"/>
                </a:lnTo>
                <a:lnTo>
                  <a:pt x="2686881" y="5105383"/>
                </a:lnTo>
                <a:lnTo>
                  <a:pt x="2691018" y="5105842"/>
                </a:lnTo>
                <a:lnTo>
                  <a:pt x="2636488" y="5099104"/>
                </a:lnTo>
                <a:lnTo>
                  <a:pt x="2639256" y="5099411"/>
                </a:lnTo>
                <a:lnTo>
                  <a:pt x="2494347" y="5079649"/>
                </a:lnTo>
                <a:lnTo>
                  <a:pt x="2344199" y="5056496"/>
                </a:lnTo>
                <a:lnTo>
                  <a:pt x="2194376" y="5030843"/>
                </a:lnTo>
                <a:lnTo>
                  <a:pt x="1995129" y="4993041"/>
                </a:lnTo>
                <a:lnTo>
                  <a:pt x="1796489" y="4951496"/>
                </a:lnTo>
                <a:lnTo>
                  <a:pt x="1598474" y="4906609"/>
                </a:lnTo>
                <a:lnTo>
                  <a:pt x="1351858" y="4846411"/>
                </a:lnTo>
                <a:lnTo>
                  <a:pt x="1057287" y="4769212"/>
                </a:lnTo>
                <a:lnTo>
                  <a:pt x="578359" y="4634755"/>
                </a:lnTo>
                <a:lnTo>
                  <a:pt x="496625" y="4612882"/>
                </a:lnTo>
                <a:lnTo>
                  <a:pt x="370250" y="4581598"/>
                </a:lnTo>
                <a:lnTo>
                  <a:pt x="0" y="4497483"/>
                </a:lnTo>
                <a:lnTo>
                  <a:pt x="0" y="0"/>
                </a:lnTo>
                <a:lnTo>
                  <a:pt x="4642329" y="0"/>
                </a:lnTo>
                <a:lnTo>
                  <a:pt x="4696526" y="50680"/>
                </a:lnTo>
                <a:lnTo>
                  <a:pt x="4730741" y="83894"/>
                </a:lnTo>
                <a:lnTo>
                  <a:pt x="4764394" y="117521"/>
                </a:lnTo>
                <a:lnTo>
                  <a:pt x="4797460" y="151565"/>
                </a:lnTo>
                <a:lnTo>
                  <a:pt x="4829914" y="186035"/>
                </a:lnTo>
                <a:lnTo>
                  <a:pt x="4861731" y="220937"/>
                </a:lnTo>
                <a:lnTo>
                  <a:pt x="4892887" y="256277"/>
                </a:lnTo>
                <a:lnTo>
                  <a:pt x="4923356" y="292063"/>
                </a:lnTo>
                <a:lnTo>
                  <a:pt x="4953116" y="328301"/>
                </a:lnTo>
                <a:lnTo>
                  <a:pt x="4982139" y="364997"/>
                </a:lnTo>
                <a:lnTo>
                  <a:pt x="5010403" y="402159"/>
                </a:lnTo>
                <a:lnTo>
                  <a:pt x="5037881" y="439794"/>
                </a:lnTo>
                <a:lnTo>
                  <a:pt x="5064550" y="477907"/>
                </a:lnTo>
                <a:lnTo>
                  <a:pt x="5090385" y="516505"/>
                </a:lnTo>
                <a:lnTo>
                  <a:pt x="5115361" y="555596"/>
                </a:lnTo>
                <a:lnTo>
                  <a:pt x="5139453" y="595187"/>
                </a:lnTo>
                <a:lnTo>
                  <a:pt x="5162636" y="635282"/>
                </a:lnTo>
                <a:lnTo>
                  <a:pt x="5184887" y="675891"/>
                </a:lnTo>
                <a:lnTo>
                  <a:pt x="5206179" y="717019"/>
                </a:lnTo>
                <a:lnTo>
                  <a:pt x="5226489" y="758672"/>
                </a:lnTo>
                <a:lnTo>
                  <a:pt x="5245791" y="800858"/>
                </a:lnTo>
                <a:lnTo>
                  <a:pt x="5264061" y="843584"/>
                </a:lnTo>
                <a:lnTo>
                  <a:pt x="5281275" y="886856"/>
                </a:lnTo>
                <a:lnTo>
                  <a:pt x="5297407" y="930680"/>
                </a:lnTo>
                <a:lnTo>
                  <a:pt x="5312433" y="975064"/>
                </a:lnTo>
                <a:lnTo>
                  <a:pt x="5326328" y="1020014"/>
                </a:lnTo>
                <a:lnTo>
                  <a:pt x="5339067" y="1065537"/>
                </a:lnTo>
                <a:lnTo>
                  <a:pt x="5350626" y="1111640"/>
                </a:lnTo>
                <a:lnTo>
                  <a:pt x="5360980" y="1158330"/>
                </a:lnTo>
                <a:lnTo>
                  <a:pt x="5370104" y="1205612"/>
                </a:lnTo>
                <a:lnTo>
                  <a:pt x="5377973" y="1253494"/>
                </a:lnTo>
                <a:lnTo>
                  <a:pt x="5384564" y="1301983"/>
                </a:lnTo>
                <a:lnTo>
                  <a:pt x="5389850" y="1351085"/>
                </a:lnTo>
                <a:lnTo>
                  <a:pt x="5393808" y="1400807"/>
                </a:lnTo>
                <a:lnTo>
                  <a:pt x="5396412" y="1451156"/>
                </a:lnTo>
                <a:lnTo>
                  <a:pt x="5397638" y="1502138"/>
                </a:lnTo>
                <a:lnTo>
                  <a:pt x="5397461" y="1553760"/>
                </a:lnTo>
                <a:lnTo>
                  <a:pt x="5396102" y="1606880"/>
                </a:lnTo>
                <a:lnTo>
                  <a:pt x="5394053" y="1659263"/>
                </a:lnTo>
                <a:lnTo>
                  <a:pt x="5391401" y="1710966"/>
                </a:lnTo>
                <a:lnTo>
                  <a:pt x="5388234" y="1762044"/>
                </a:lnTo>
                <a:lnTo>
                  <a:pt x="5384642" y="1812555"/>
                </a:lnTo>
                <a:lnTo>
                  <a:pt x="5380712" y="1862552"/>
                </a:lnTo>
                <a:lnTo>
                  <a:pt x="5376532" y="1912094"/>
                </a:lnTo>
                <a:lnTo>
                  <a:pt x="5372190" y="1961235"/>
                </a:lnTo>
                <a:lnTo>
                  <a:pt x="5363375" y="2058541"/>
                </a:lnTo>
                <a:lnTo>
                  <a:pt x="5359077" y="2106817"/>
                </a:lnTo>
                <a:lnTo>
                  <a:pt x="5354971" y="2154917"/>
                </a:lnTo>
                <a:lnTo>
                  <a:pt x="5351144" y="2202897"/>
                </a:lnTo>
                <a:lnTo>
                  <a:pt x="5347684" y="2250812"/>
                </a:lnTo>
                <a:lnTo>
                  <a:pt x="5344680" y="2298719"/>
                </a:lnTo>
                <a:lnTo>
                  <a:pt x="5342220" y="2346673"/>
                </a:lnTo>
                <a:lnTo>
                  <a:pt x="5340392" y="2394731"/>
                </a:lnTo>
                <a:lnTo>
                  <a:pt x="5339283" y="2442949"/>
                </a:lnTo>
                <a:lnTo>
                  <a:pt x="5338983" y="2491382"/>
                </a:lnTo>
                <a:lnTo>
                  <a:pt x="5339579" y="2540087"/>
                </a:lnTo>
                <a:lnTo>
                  <a:pt x="5341160" y="2589119"/>
                </a:lnTo>
                <a:lnTo>
                  <a:pt x="5343813" y="2638535"/>
                </a:lnTo>
                <a:lnTo>
                  <a:pt x="5347628" y="2688391"/>
                </a:lnTo>
                <a:lnTo>
                  <a:pt x="5352691" y="2738742"/>
                </a:lnTo>
                <a:lnTo>
                  <a:pt x="5359092" y="2789644"/>
                </a:lnTo>
                <a:lnTo>
                  <a:pt x="5366918" y="2841155"/>
                </a:lnTo>
                <a:lnTo>
                  <a:pt x="5376257" y="2893328"/>
                </a:lnTo>
                <a:lnTo>
                  <a:pt x="5387199" y="2946222"/>
                </a:lnTo>
                <a:lnTo>
                  <a:pt x="5398969" y="2995393"/>
                </a:lnTo>
                <a:lnTo>
                  <a:pt x="5412098" y="3043164"/>
                </a:lnTo>
                <a:lnTo>
                  <a:pt x="5425875" y="3089917"/>
                </a:lnTo>
                <a:lnTo>
                  <a:pt x="5439590" y="3136033"/>
                </a:lnTo>
                <a:lnTo>
                  <a:pt x="5452534" y="3181894"/>
                </a:lnTo>
                <a:lnTo>
                  <a:pt x="5463995" y="3227880"/>
                </a:lnTo>
                <a:lnTo>
                  <a:pt x="5473264" y="3274373"/>
                </a:lnTo>
                <a:lnTo>
                  <a:pt x="5479631" y="3321755"/>
                </a:lnTo>
                <a:lnTo>
                  <a:pt x="5482385" y="3370406"/>
                </a:lnTo>
                <a:lnTo>
                  <a:pt x="5480817" y="3420708"/>
                </a:lnTo>
                <a:lnTo>
                  <a:pt x="5474216" y="3473043"/>
                </a:lnTo>
                <a:lnTo>
                  <a:pt x="5462773" y="3520577"/>
                </a:lnTo>
                <a:lnTo>
                  <a:pt x="5446309" y="3564846"/>
                </a:lnTo>
                <a:lnTo>
                  <a:pt x="5425782" y="3606453"/>
                </a:lnTo>
                <a:lnTo>
                  <a:pt x="5402150" y="3645997"/>
                </a:lnTo>
                <a:lnTo>
                  <a:pt x="5376368" y="3684080"/>
                </a:lnTo>
                <a:lnTo>
                  <a:pt x="5349396" y="3721303"/>
                </a:lnTo>
                <a:lnTo>
                  <a:pt x="5322190" y="3758268"/>
                </a:lnTo>
                <a:lnTo>
                  <a:pt x="5295709" y="3795574"/>
                </a:lnTo>
                <a:lnTo>
                  <a:pt x="5270909" y="3833824"/>
                </a:lnTo>
                <a:lnTo>
                  <a:pt x="5248748" y="3873619"/>
                </a:lnTo>
                <a:lnTo>
                  <a:pt x="5230184" y="3915559"/>
                </a:lnTo>
                <a:lnTo>
                  <a:pt x="5216173" y="3960246"/>
                </a:lnTo>
                <a:lnTo>
                  <a:pt x="5207096" y="4004318"/>
                </a:lnTo>
                <a:lnTo>
                  <a:pt x="5201307" y="4047337"/>
                </a:lnTo>
                <a:lnTo>
                  <a:pt x="5198441" y="4089350"/>
                </a:lnTo>
                <a:lnTo>
                  <a:pt x="5198133" y="4130407"/>
                </a:lnTo>
                <a:lnTo>
                  <a:pt x="5200017" y="4170556"/>
                </a:lnTo>
                <a:lnTo>
                  <a:pt x="5203728" y="4209845"/>
                </a:lnTo>
                <a:lnTo>
                  <a:pt x="5208900" y="4248323"/>
                </a:lnTo>
                <a:lnTo>
                  <a:pt x="5215168" y="4286039"/>
                </a:lnTo>
                <a:lnTo>
                  <a:pt x="5229531" y="4359379"/>
                </a:lnTo>
                <a:lnTo>
                  <a:pt x="5236895" y="4395099"/>
                </a:lnTo>
                <a:lnTo>
                  <a:pt x="5243893" y="4430252"/>
                </a:lnTo>
                <a:lnTo>
                  <a:pt x="5250160" y="4464885"/>
                </a:lnTo>
                <a:lnTo>
                  <a:pt x="5255330" y="4499047"/>
                </a:lnTo>
                <a:lnTo>
                  <a:pt x="5259038" y="4532787"/>
                </a:lnTo>
                <a:lnTo>
                  <a:pt x="5260919" y="4566153"/>
                </a:lnTo>
                <a:lnTo>
                  <a:pt x="5260607" y="4599194"/>
                </a:lnTo>
                <a:lnTo>
                  <a:pt x="5251942" y="4664495"/>
                </a:lnTo>
                <a:lnTo>
                  <a:pt x="5230121" y="4729079"/>
                </a:lnTo>
                <a:lnTo>
                  <a:pt x="5192220" y="4793333"/>
                </a:lnTo>
                <a:lnTo>
                  <a:pt x="5166326" y="4825459"/>
                </a:lnTo>
                <a:lnTo>
                  <a:pt x="5135315" y="4857647"/>
                </a:lnTo>
                <a:lnTo>
                  <a:pt x="5098823" y="4889948"/>
                </a:lnTo>
                <a:lnTo>
                  <a:pt x="5056484" y="4922410"/>
                </a:lnTo>
                <a:lnTo>
                  <a:pt x="5021611" y="4945397"/>
                </a:lnTo>
                <a:lnTo>
                  <a:pt x="4984031" y="4966658"/>
                </a:lnTo>
                <a:lnTo>
                  <a:pt x="4943950" y="4986268"/>
                </a:lnTo>
                <a:lnTo>
                  <a:pt x="4901576" y="5004298"/>
                </a:lnTo>
                <a:lnTo>
                  <a:pt x="4857115" y="5020824"/>
                </a:lnTo>
                <a:lnTo>
                  <a:pt x="4810775" y="5035917"/>
                </a:lnTo>
                <a:lnTo>
                  <a:pt x="4762762" y="5049653"/>
                </a:lnTo>
                <a:lnTo>
                  <a:pt x="4713285" y="5062104"/>
                </a:lnTo>
                <a:lnTo>
                  <a:pt x="4662548" y="5073344"/>
                </a:lnTo>
                <a:lnTo>
                  <a:pt x="4610761" y="5083446"/>
                </a:lnTo>
                <a:lnTo>
                  <a:pt x="4558130" y="5092485"/>
                </a:lnTo>
                <a:lnTo>
                  <a:pt x="4504861" y="5100533"/>
                </a:lnTo>
                <a:lnTo>
                  <a:pt x="4451163" y="5107663"/>
                </a:lnTo>
                <a:lnTo>
                  <a:pt x="4397242" y="5113950"/>
                </a:lnTo>
                <a:lnTo>
                  <a:pt x="4343304" y="5119468"/>
                </a:lnTo>
                <a:lnTo>
                  <a:pt x="4289558" y="5124288"/>
                </a:lnTo>
                <a:lnTo>
                  <a:pt x="4183468" y="5132134"/>
                </a:lnTo>
                <a:lnTo>
                  <a:pt x="3757251" y="5152682"/>
                </a:lnTo>
                <a:lnTo>
                  <a:pt x="3655504" y="5155969"/>
                </a:lnTo>
                <a:lnTo>
                  <a:pt x="3553875" y="5157492"/>
                </a:lnTo>
                <a:lnTo>
                  <a:pt x="3452364" y="5157303"/>
                </a:lnTo>
                <a:lnTo>
                  <a:pt x="3351552" y="5155463"/>
                </a:lnTo>
                <a:lnTo>
                  <a:pt x="3249708" y="5151985"/>
                </a:lnTo>
                <a:lnTo>
                  <a:pt x="3148567" y="5146957"/>
                </a:lnTo>
                <a:lnTo>
                  <a:pt x="3047553" y="5140416"/>
                </a:lnTo>
                <a:lnTo>
                  <a:pt x="2946668" y="5132414"/>
                </a:lnTo>
                <a:lnTo>
                  <a:pt x="2845916" y="5122999"/>
                </a:lnTo>
                <a:lnTo>
                  <a:pt x="2795589" y="5117777"/>
                </a:lnTo>
                <a:close/>
              </a:path>
            </a:pathLst>
          </a:custGeom>
          <a:solidFill>
            <a:srgbClr val="FFC7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953740"/>
            <a:ext cx="7562850" cy="6743065"/>
          </a:xfrm>
          <a:custGeom>
            <a:avLst/>
            <a:gdLst/>
            <a:ahLst/>
            <a:cxnLst/>
            <a:rect l="l" t="t" r="r" b="b"/>
            <a:pathLst>
              <a:path w="7562850" h="6743065">
                <a:moveTo>
                  <a:pt x="6052511" y="1046623"/>
                </a:moveTo>
                <a:lnTo>
                  <a:pt x="1981401" y="531330"/>
                </a:lnTo>
                <a:lnTo>
                  <a:pt x="2033121" y="537230"/>
                </a:lnTo>
                <a:lnTo>
                  <a:pt x="2084002" y="542103"/>
                </a:lnTo>
                <a:lnTo>
                  <a:pt x="2134093" y="545965"/>
                </a:lnTo>
                <a:lnTo>
                  <a:pt x="2183442" y="548830"/>
                </a:lnTo>
                <a:lnTo>
                  <a:pt x="2232098" y="550713"/>
                </a:lnTo>
                <a:lnTo>
                  <a:pt x="2280108" y="551628"/>
                </a:lnTo>
                <a:lnTo>
                  <a:pt x="2327523" y="551589"/>
                </a:lnTo>
                <a:lnTo>
                  <a:pt x="2374389" y="550612"/>
                </a:lnTo>
                <a:lnTo>
                  <a:pt x="2420757" y="548710"/>
                </a:lnTo>
                <a:lnTo>
                  <a:pt x="2466673" y="545900"/>
                </a:lnTo>
                <a:lnTo>
                  <a:pt x="2512188" y="542194"/>
                </a:lnTo>
                <a:lnTo>
                  <a:pt x="2557348" y="537607"/>
                </a:lnTo>
                <a:lnTo>
                  <a:pt x="2602204" y="532155"/>
                </a:lnTo>
                <a:lnTo>
                  <a:pt x="2646803" y="525851"/>
                </a:lnTo>
                <a:lnTo>
                  <a:pt x="2691194" y="518711"/>
                </a:lnTo>
                <a:lnTo>
                  <a:pt x="2735425" y="510748"/>
                </a:lnTo>
                <a:lnTo>
                  <a:pt x="2779545" y="501978"/>
                </a:lnTo>
                <a:lnTo>
                  <a:pt x="2823603" y="492415"/>
                </a:lnTo>
                <a:lnTo>
                  <a:pt x="2867647" y="482073"/>
                </a:lnTo>
                <a:lnTo>
                  <a:pt x="2911725" y="470967"/>
                </a:lnTo>
                <a:lnTo>
                  <a:pt x="2955887" y="459112"/>
                </a:lnTo>
                <a:lnTo>
                  <a:pt x="3000180" y="446522"/>
                </a:lnTo>
                <a:lnTo>
                  <a:pt x="3044653" y="433212"/>
                </a:lnTo>
                <a:lnTo>
                  <a:pt x="3089355" y="419196"/>
                </a:lnTo>
                <a:lnTo>
                  <a:pt x="3134334" y="404489"/>
                </a:lnTo>
                <a:lnTo>
                  <a:pt x="3179639" y="389106"/>
                </a:lnTo>
                <a:lnTo>
                  <a:pt x="3225318" y="373060"/>
                </a:lnTo>
                <a:lnTo>
                  <a:pt x="3271420" y="356367"/>
                </a:lnTo>
                <a:lnTo>
                  <a:pt x="3317993" y="339041"/>
                </a:lnTo>
                <a:lnTo>
                  <a:pt x="3365087" y="321097"/>
                </a:lnTo>
                <a:lnTo>
                  <a:pt x="3461027" y="283413"/>
                </a:lnTo>
                <a:lnTo>
                  <a:pt x="3559628" y="243430"/>
                </a:lnTo>
                <a:lnTo>
                  <a:pt x="3766370" y="157034"/>
                </a:lnTo>
                <a:lnTo>
                  <a:pt x="3816431" y="136513"/>
                </a:lnTo>
                <a:lnTo>
                  <a:pt x="3866135" y="117441"/>
                </a:lnTo>
                <a:lnTo>
                  <a:pt x="3915496" y="99816"/>
                </a:lnTo>
                <a:lnTo>
                  <a:pt x="3964529" y="83634"/>
                </a:lnTo>
                <a:lnTo>
                  <a:pt x="4013246" y="68893"/>
                </a:lnTo>
                <a:lnTo>
                  <a:pt x="4061664" y="55589"/>
                </a:lnTo>
                <a:lnTo>
                  <a:pt x="4109795" y="43719"/>
                </a:lnTo>
                <a:lnTo>
                  <a:pt x="4157654" y="33280"/>
                </a:lnTo>
                <a:lnTo>
                  <a:pt x="4205256" y="24268"/>
                </a:lnTo>
                <a:lnTo>
                  <a:pt x="4252614" y="16682"/>
                </a:lnTo>
                <a:lnTo>
                  <a:pt x="4299743" y="10516"/>
                </a:lnTo>
                <a:lnTo>
                  <a:pt x="4346657" y="5770"/>
                </a:lnTo>
                <a:lnTo>
                  <a:pt x="4393370" y="2438"/>
                </a:lnTo>
                <a:lnTo>
                  <a:pt x="4439897" y="518"/>
                </a:lnTo>
                <a:lnTo>
                  <a:pt x="4487016" y="0"/>
                </a:lnTo>
                <a:lnTo>
                  <a:pt x="4487233" y="27"/>
                </a:lnTo>
                <a:lnTo>
                  <a:pt x="4532861" y="911"/>
                </a:lnTo>
                <a:lnTo>
                  <a:pt x="4578784" y="3224"/>
                </a:lnTo>
                <a:lnTo>
                  <a:pt x="4624528" y="6911"/>
                </a:lnTo>
                <a:lnTo>
                  <a:pt x="4670227" y="11993"/>
                </a:lnTo>
                <a:lnTo>
                  <a:pt x="4715932" y="18480"/>
                </a:lnTo>
                <a:lnTo>
                  <a:pt x="4761550" y="26357"/>
                </a:lnTo>
                <a:lnTo>
                  <a:pt x="4807095" y="35622"/>
                </a:lnTo>
                <a:lnTo>
                  <a:pt x="4852581" y="46270"/>
                </a:lnTo>
                <a:lnTo>
                  <a:pt x="4898023" y="58299"/>
                </a:lnTo>
                <a:lnTo>
                  <a:pt x="4943435" y="71706"/>
                </a:lnTo>
                <a:lnTo>
                  <a:pt x="4988830" y="86487"/>
                </a:lnTo>
                <a:lnTo>
                  <a:pt x="5034224" y="102640"/>
                </a:lnTo>
                <a:lnTo>
                  <a:pt x="5079629" y="120161"/>
                </a:lnTo>
                <a:lnTo>
                  <a:pt x="5125062" y="139047"/>
                </a:lnTo>
                <a:lnTo>
                  <a:pt x="5170535" y="159294"/>
                </a:lnTo>
                <a:lnTo>
                  <a:pt x="5216063" y="180901"/>
                </a:lnTo>
                <a:lnTo>
                  <a:pt x="5261660" y="203863"/>
                </a:lnTo>
                <a:lnTo>
                  <a:pt x="5307341" y="228178"/>
                </a:lnTo>
                <a:lnTo>
                  <a:pt x="5353119" y="253842"/>
                </a:lnTo>
                <a:lnTo>
                  <a:pt x="5399009" y="280853"/>
                </a:lnTo>
                <a:lnTo>
                  <a:pt x="5445025" y="309206"/>
                </a:lnTo>
                <a:lnTo>
                  <a:pt x="5491182" y="338900"/>
                </a:lnTo>
                <a:lnTo>
                  <a:pt x="5537492" y="369930"/>
                </a:lnTo>
                <a:lnTo>
                  <a:pt x="5582458" y="401956"/>
                </a:lnTo>
                <a:lnTo>
                  <a:pt x="5624828" y="434507"/>
                </a:lnTo>
                <a:lnTo>
                  <a:pt x="5664709" y="467561"/>
                </a:lnTo>
                <a:lnTo>
                  <a:pt x="5702210" y="501098"/>
                </a:lnTo>
                <a:lnTo>
                  <a:pt x="5737439" y="535095"/>
                </a:lnTo>
                <a:lnTo>
                  <a:pt x="5770505" y="569530"/>
                </a:lnTo>
                <a:lnTo>
                  <a:pt x="5801516" y="604383"/>
                </a:lnTo>
                <a:lnTo>
                  <a:pt x="5830581" y="639631"/>
                </a:lnTo>
                <a:lnTo>
                  <a:pt x="5857806" y="675254"/>
                </a:lnTo>
                <a:lnTo>
                  <a:pt x="5883302" y="711228"/>
                </a:lnTo>
                <a:lnTo>
                  <a:pt x="5907175" y="747533"/>
                </a:lnTo>
                <a:lnTo>
                  <a:pt x="5929535" y="784148"/>
                </a:lnTo>
                <a:lnTo>
                  <a:pt x="5950489" y="821049"/>
                </a:lnTo>
                <a:lnTo>
                  <a:pt x="5970070" y="858071"/>
                </a:lnTo>
                <a:lnTo>
                  <a:pt x="5988615" y="895628"/>
                </a:lnTo>
                <a:lnTo>
                  <a:pt x="6006003" y="933263"/>
                </a:lnTo>
                <a:lnTo>
                  <a:pt x="6022419" y="971098"/>
                </a:lnTo>
                <a:lnTo>
                  <a:pt x="6037971" y="1009112"/>
                </a:lnTo>
                <a:lnTo>
                  <a:pt x="6052511" y="1046623"/>
                </a:lnTo>
                <a:close/>
              </a:path>
              <a:path w="7562850" h="6743065">
                <a:moveTo>
                  <a:pt x="0" y="6742834"/>
                </a:moveTo>
                <a:lnTo>
                  <a:pt x="0" y="498308"/>
                </a:lnTo>
                <a:lnTo>
                  <a:pt x="35866" y="483172"/>
                </a:lnTo>
                <a:lnTo>
                  <a:pt x="77856" y="466999"/>
                </a:lnTo>
                <a:lnTo>
                  <a:pt x="120387" y="452102"/>
                </a:lnTo>
                <a:lnTo>
                  <a:pt x="163432" y="438450"/>
                </a:lnTo>
                <a:lnTo>
                  <a:pt x="206964" y="426012"/>
                </a:lnTo>
                <a:lnTo>
                  <a:pt x="250956" y="414756"/>
                </a:lnTo>
                <a:lnTo>
                  <a:pt x="295381" y="404653"/>
                </a:lnTo>
                <a:lnTo>
                  <a:pt x="340213" y="395671"/>
                </a:lnTo>
                <a:lnTo>
                  <a:pt x="385423" y="387779"/>
                </a:lnTo>
                <a:lnTo>
                  <a:pt x="430986" y="380945"/>
                </a:lnTo>
                <a:lnTo>
                  <a:pt x="476873" y="375140"/>
                </a:lnTo>
                <a:lnTo>
                  <a:pt x="523059" y="370333"/>
                </a:lnTo>
                <a:lnTo>
                  <a:pt x="569516" y="366491"/>
                </a:lnTo>
                <a:lnTo>
                  <a:pt x="616216" y="363584"/>
                </a:lnTo>
                <a:lnTo>
                  <a:pt x="663134" y="361582"/>
                </a:lnTo>
                <a:lnTo>
                  <a:pt x="710242" y="360453"/>
                </a:lnTo>
                <a:lnTo>
                  <a:pt x="757514" y="360167"/>
                </a:lnTo>
                <a:lnTo>
                  <a:pt x="804921" y="360691"/>
                </a:lnTo>
                <a:lnTo>
                  <a:pt x="852437" y="361996"/>
                </a:lnTo>
                <a:lnTo>
                  <a:pt x="900665" y="364078"/>
                </a:lnTo>
                <a:lnTo>
                  <a:pt x="947689" y="366824"/>
                </a:lnTo>
                <a:lnTo>
                  <a:pt x="995371" y="370284"/>
                </a:lnTo>
                <a:lnTo>
                  <a:pt x="1044806" y="374552"/>
                </a:lnTo>
                <a:lnTo>
                  <a:pt x="1045658" y="374660"/>
                </a:lnTo>
                <a:lnTo>
                  <a:pt x="1090710" y="379143"/>
                </a:lnTo>
                <a:lnTo>
                  <a:pt x="1146251" y="385370"/>
                </a:lnTo>
                <a:lnTo>
                  <a:pt x="1185838" y="390380"/>
                </a:lnTo>
                <a:lnTo>
                  <a:pt x="1233255" y="396813"/>
                </a:lnTo>
                <a:lnTo>
                  <a:pt x="1280538" y="403748"/>
                </a:lnTo>
                <a:lnTo>
                  <a:pt x="1374595" y="418999"/>
                </a:lnTo>
                <a:lnTo>
                  <a:pt x="1467401" y="435811"/>
                </a:lnTo>
                <a:lnTo>
                  <a:pt x="1559913" y="454157"/>
                </a:lnTo>
                <a:lnTo>
                  <a:pt x="1708516" y="485931"/>
                </a:lnTo>
                <a:lnTo>
                  <a:pt x="1765159" y="497179"/>
                </a:lnTo>
                <a:lnTo>
                  <a:pt x="1820721" y="507329"/>
                </a:lnTo>
                <a:lnTo>
                  <a:pt x="1875249" y="516394"/>
                </a:lnTo>
                <a:lnTo>
                  <a:pt x="1928793" y="524390"/>
                </a:lnTo>
                <a:lnTo>
                  <a:pt x="6052511" y="1046623"/>
                </a:lnTo>
                <a:lnTo>
                  <a:pt x="6066917" y="1085593"/>
                </a:lnTo>
                <a:lnTo>
                  <a:pt x="6080527" y="1124016"/>
                </a:lnTo>
                <a:lnTo>
                  <a:pt x="6093706" y="1162532"/>
                </a:lnTo>
                <a:lnTo>
                  <a:pt x="6106562" y="1201119"/>
                </a:lnTo>
                <a:lnTo>
                  <a:pt x="6119205" y="1239756"/>
                </a:lnTo>
                <a:lnTo>
                  <a:pt x="6144280" y="1317092"/>
                </a:lnTo>
                <a:lnTo>
                  <a:pt x="6156930" y="1355748"/>
                </a:lnTo>
                <a:lnTo>
                  <a:pt x="6169799" y="1394367"/>
                </a:lnTo>
                <a:lnTo>
                  <a:pt x="6182995" y="1432928"/>
                </a:lnTo>
                <a:lnTo>
                  <a:pt x="6196626" y="1471409"/>
                </a:lnTo>
                <a:lnTo>
                  <a:pt x="6210801" y="1509788"/>
                </a:lnTo>
                <a:lnTo>
                  <a:pt x="6225629" y="1548043"/>
                </a:lnTo>
                <a:lnTo>
                  <a:pt x="6241216" y="1586154"/>
                </a:lnTo>
                <a:lnTo>
                  <a:pt x="6257673" y="1624099"/>
                </a:lnTo>
                <a:lnTo>
                  <a:pt x="6275106" y="1661855"/>
                </a:lnTo>
                <a:lnTo>
                  <a:pt x="6293625" y="1699402"/>
                </a:lnTo>
                <a:lnTo>
                  <a:pt x="6313337" y="1736717"/>
                </a:lnTo>
                <a:lnTo>
                  <a:pt x="6334351" y="1773779"/>
                </a:lnTo>
                <a:lnTo>
                  <a:pt x="6356775" y="1810566"/>
                </a:lnTo>
                <a:lnTo>
                  <a:pt x="6380718" y="1847058"/>
                </a:lnTo>
                <a:lnTo>
                  <a:pt x="6406287" y="1883231"/>
                </a:lnTo>
                <a:lnTo>
                  <a:pt x="6433592" y="1919065"/>
                </a:lnTo>
                <a:lnTo>
                  <a:pt x="6462739" y="1954538"/>
                </a:lnTo>
                <a:lnTo>
                  <a:pt x="6493839" y="1989629"/>
                </a:lnTo>
                <a:lnTo>
                  <a:pt x="6526998" y="2024315"/>
                </a:lnTo>
                <a:lnTo>
                  <a:pt x="6562325" y="2058575"/>
                </a:lnTo>
                <a:lnTo>
                  <a:pt x="6596645" y="2089437"/>
                </a:lnTo>
                <a:lnTo>
                  <a:pt x="6631962" y="2118778"/>
                </a:lnTo>
                <a:lnTo>
                  <a:pt x="6668232" y="2146665"/>
                </a:lnTo>
                <a:lnTo>
                  <a:pt x="6705414" y="2173164"/>
                </a:lnTo>
                <a:lnTo>
                  <a:pt x="6743463" y="2198344"/>
                </a:lnTo>
                <a:lnTo>
                  <a:pt x="6782338" y="2222272"/>
                </a:lnTo>
                <a:lnTo>
                  <a:pt x="6821996" y="2245016"/>
                </a:lnTo>
                <a:lnTo>
                  <a:pt x="6862393" y="2266642"/>
                </a:lnTo>
                <a:lnTo>
                  <a:pt x="6903488" y="2287219"/>
                </a:lnTo>
                <a:lnTo>
                  <a:pt x="6945237" y="2306814"/>
                </a:lnTo>
                <a:lnTo>
                  <a:pt x="6987598" y="2325494"/>
                </a:lnTo>
                <a:lnTo>
                  <a:pt x="7030528" y="2343326"/>
                </a:lnTo>
                <a:lnTo>
                  <a:pt x="7073984" y="2360379"/>
                </a:lnTo>
                <a:lnTo>
                  <a:pt x="7117923" y="2376720"/>
                </a:lnTo>
                <a:lnTo>
                  <a:pt x="7162303" y="2392416"/>
                </a:lnTo>
                <a:lnTo>
                  <a:pt x="7207081" y="2407535"/>
                </a:lnTo>
                <a:lnTo>
                  <a:pt x="7252215" y="2422143"/>
                </a:lnTo>
                <a:lnTo>
                  <a:pt x="7343376" y="2450100"/>
                </a:lnTo>
                <a:lnTo>
                  <a:pt x="7562850" y="2512547"/>
                </a:lnTo>
                <a:lnTo>
                  <a:pt x="7562850" y="6742834"/>
                </a:lnTo>
                <a:lnTo>
                  <a:pt x="0" y="6742834"/>
                </a:lnTo>
                <a:close/>
              </a:path>
            </a:pathLst>
          </a:custGeom>
          <a:solidFill>
            <a:srgbClr val="09C2B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5106" y="60182"/>
            <a:ext cx="2314575" cy="105727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58672" y="206587"/>
            <a:ext cx="2362199" cy="74295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2033564" y="3261442"/>
            <a:ext cx="3101975" cy="1207135"/>
          </a:xfrm>
          <a:custGeom>
            <a:avLst/>
            <a:gdLst/>
            <a:ahLst/>
            <a:cxnLst/>
            <a:rect l="l" t="t" r="r" b="b"/>
            <a:pathLst>
              <a:path w="3101975" h="1207135">
                <a:moveTo>
                  <a:pt x="2994031" y="1206556"/>
                </a:moveTo>
                <a:lnTo>
                  <a:pt x="0" y="805964"/>
                </a:lnTo>
                <a:lnTo>
                  <a:pt x="107835" y="0"/>
                </a:lnTo>
                <a:lnTo>
                  <a:pt x="3101867" y="400592"/>
                </a:lnTo>
                <a:lnTo>
                  <a:pt x="2994031" y="1206556"/>
                </a:lnTo>
                <a:close/>
              </a:path>
            </a:pathLst>
          </a:custGeom>
          <a:solidFill>
            <a:srgbClr val="FFE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990"/>
            <a:ext cx="6806565" cy="171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60942"/>
            <a:ext cx="6806565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856259" y="9560983"/>
            <a:ext cx="1847214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714"/>
              </a:lnSpc>
            </a:pPr>
            <a:r>
              <a:rPr dirty="0"/>
              <a:t>INFO</a:t>
            </a:r>
            <a:r>
              <a:rPr spc="-105" dirty="0"/>
              <a:t> </a:t>
            </a:r>
            <a:r>
              <a:rPr spc="-210" dirty="0"/>
              <a:t>E</a:t>
            </a:r>
            <a:r>
              <a:rPr spc="-5" dirty="0"/>
              <a:t> </a:t>
            </a:r>
            <a:r>
              <a:rPr spc="-10" dirty="0"/>
              <a:t>ISCRIZIONI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hyperlink" Target="http://www.comune.castiglione.mn.it/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501650" y="4712228"/>
            <a:ext cx="6575260" cy="5987521"/>
            <a:chOff x="0" y="3715696"/>
            <a:chExt cx="7562850" cy="6981226"/>
          </a:xfrm>
        </p:grpSpPr>
        <p:sp>
          <p:nvSpPr>
            <p:cNvPr id="5" name="object 5"/>
            <p:cNvSpPr/>
            <p:nvPr/>
          </p:nvSpPr>
          <p:spPr>
            <a:xfrm>
              <a:off x="0" y="9393902"/>
              <a:ext cx="7562850" cy="1303020"/>
            </a:xfrm>
            <a:custGeom>
              <a:avLst/>
              <a:gdLst/>
              <a:ahLst/>
              <a:cxnLst/>
              <a:rect l="l" t="t" r="r" b="b"/>
              <a:pathLst>
                <a:path w="7562850" h="1303020">
                  <a:moveTo>
                    <a:pt x="7562850" y="1302672"/>
                  </a:moveTo>
                  <a:lnTo>
                    <a:pt x="0" y="1302672"/>
                  </a:lnTo>
                  <a:lnTo>
                    <a:pt x="0" y="0"/>
                  </a:lnTo>
                  <a:lnTo>
                    <a:pt x="7562850" y="0"/>
                  </a:lnTo>
                  <a:lnTo>
                    <a:pt x="7562850" y="1302672"/>
                  </a:lnTo>
                  <a:close/>
                </a:path>
              </a:pathLst>
            </a:custGeom>
            <a:solidFill>
              <a:srgbClr val="FFE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1959" y="3715696"/>
              <a:ext cx="2838041" cy="28380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6001" y="6199644"/>
              <a:ext cx="2127770" cy="2127770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2656116" y="9776694"/>
            <a:ext cx="2682046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14"/>
              </a:lnSpc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</a:t>
            </a:r>
            <a:r>
              <a:rPr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ISCRIZIONI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80575" y="10100804"/>
            <a:ext cx="6398582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530"/>
              </a:lnSpc>
            </a:pPr>
            <a:r>
              <a:rPr lang="it-IT" sz="15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domanda </a:t>
            </a:r>
            <a:r>
              <a:rPr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150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iscrizione</a:t>
            </a:r>
            <a:r>
              <a:rPr sz="15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500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 essere inoltrata esclusivamente in modalità </a:t>
            </a:r>
            <a:r>
              <a:rPr lang="it-IT" sz="15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sz="150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50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tramite identità digitale SPID </a:t>
            </a:r>
            <a:r>
              <a:rPr lang="it-IT" sz="15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 sito </a:t>
            </a:r>
            <a:r>
              <a:rPr sz="1500" b="1" spc="-35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www.comune.castiglione.mn.it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7909" y="8672229"/>
            <a:ext cx="6836523" cy="694421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5"/>
              </a:spcBef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Gite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territorio,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giornata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piscina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comunale,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attività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ludiche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ricreative </a:t>
            </a:r>
            <a:r>
              <a:rPr sz="1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(musica,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balli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laboratori),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giochi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manipolazione,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risveglio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muscolare 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(distensione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rilassamento),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lettura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animazione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racconti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favole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 rot="1080000">
            <a:off x="3073815" y="1197118"/>
            <a:ext cx="2041998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80"/>
              </a:lnSpc>
            </a:pPr>
            <a:r>
              <a:rPr sz="3050" spc="-10" dirty="0">
                <a:solidFill>
                  <a:srgbClr val="09C2BC"/>
                </a:solidFill>
                <a:latin typeface="Trebuchet MS"/>
                <a:cs typeface="Trebuchet MS"/>
              </a:rPr>
              <a:t>GiOChiamO</a:t>
            </a:r>
            <a:endParaRPr sz="30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 rot="1080000">
            <a:off x="3212736" y="1621907"/>
            <a:ext cx="1483333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80"/>
              </a:lnSpc>
            </a:pPr>
            <a:r>
              <a:rPr sz="3050" spc="35" dirty="0">
                <a:solidFill>
                  <a:srgbClr val="09C2BC"/>
                </a:solidFill>
                <a:latin typeface="Trebuchet MS"/>
                <a:cs typeface="Trebuchet MS"/>
              </a:rPr>
              <a:t>inSieme</a:t>
            </a:r>
            <a:endParaRPr sz="3050">
              <a:latin typeface="Trebuchet MS"/>
              <a:cs typeface="Trebuchet M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302250" y="244476"/>
            <a:ext cx="2164680" cy="616101"/>
          </a:xfrm>
          <a:prstGeom prst="rect">
            <a:avLst/>
          </a:prstGeom>
          <a:solidFill>
            <a:srgbClr val="EC6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 rot="1280610">
            <a:off x="2850552" y="964933"/>
            <a:ext cx="2270021" cy="1033635"/>
          </a:xfrm>
          <a:prstGeom prst="rect">
            <a:avLst/>
          </a:prstGeom>
          <a:solidFill>
            <a:srgbClr val="FFC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195428" y="4780352"/>
            <a:ext cx="4792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it-IT" sz="2000" b="0" i="0" u="sng" strike="noStrike" kern="0" cap="none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SCUOLA </a:t>
            </a:r>
            <a:r>
              <a:rPr lang="it-IT" sz="2000" u="sng" dirty="0" smtClean="0">
                <a:solidFill>
                  <a:srgbClr val="FFFFFF"/>
                </a:solidFill>
                <a:latin typeface="Tahoma"/>
                <a:cs typeface="Tahoma"/>
              </a:rPr>
              <a:t>PRIMARIA</a:t>
            </a:r>
            <a:r>
              <a:rPr kumimoji="0" lang="it-IT" sz="2000" b="0" i="0" u="sng" strike="noStrike" kern="0" cap="none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“SAN PIETRO”</a:t>
            </a:r>
            <a:endParaRPr kumimoji="0" lang="it-IT" sz="2000" b="0" i="0" u="sng" strike="noStrike" kern="0" cap="none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endParaRPr lang="it-IT" sz="2000" u="sng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86869" y="5310410"/>
            <a:ext cx="3719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solidFill>
                  <a:srgbClr val="FFFFFF"/>
                </a:solidFill>
                <a:latin typeface="Trebuchet MS"/>
                <a:cs typeface="Trebuchet MS"/>
              </a:rPr>
              <a:t>Junior </a:t>
            </a:r>
            <a:r>
              <a:rPr lang="it-IT" sz="18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Cred</a:t>
            </a:r>
            <a:r>
              <a:rPr lang="it-IT" sz="180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1400" dirty="0" smtClean="0">
                <a:solidFill>
                  <a:srgbClr val="FFFFFF"/>
                </a:solidFill>
                <a:latin typeface="Tahoma"/>
                <a:cs typeface="Tahoma"/>
              </a:rPr>
              <a:t>6-10 ANNI </a:t>
            </a:r>
          </a:p>
          <a:p>
            <a:r>
              <a:rPr lang="it-IT" sz="1800" dirty="0" smtClean="0">
                <a:solidFill>
                  <a:srgbClr val="FFFFFF"/>
                </a:solidFill>
                <a:latin typeface="Trebuchet MS"/>
                <a:cs typeface="Trebuchet MS"/>
              </a:rPr>
              <a:t>Senior </a:t>
            </a:r>
            <a:r>
              <a:rPr lang="it-IT" sz="18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Cred</a:t>
            </a:r>
            <a:r>
              <a:rPr lang="it-IT" sz="180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1400" dirty="0" smtClean="0">
                <a:solidFill>
                  <a:srgbClr val="FFFFFF"/>
                </a:solidFill>
                <a:latin typeface="Tahoma"/>
                <a:cs typeface="Tahoma"/>
              </a:rPr>
              <a:t>11-14 ANNI </a:t>
            </a:r>
          </a:p>
          <a:p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202951" y="5877940"/>
            <a:ext cx="362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solidFill>
                  <a:srgbClr val="FFE346"/>
                </a:solidFill>
                <a:latin typeface="Tahoma"/>
                <a:cs typeface="Tahoma"/>
              </a:rPr>
              <a:t>16 GIUGNO - 8 AGOSTO 2025 </a:t>
            </a:r>
          </a:p>
          <a:p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202951" y="6231417"/>
            <a:ext cx="45845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Gite sul territorio, giornata in piscina comunale, giochi all’aperto, musica, balli, sport di squadra, attività con associazioni sportive e di volontariato, compiti estivi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194851" y="7909676"/>
            <a:ext cx="3834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solidFill>
                  <a:srgbClr val="FFE346"/>
                </a:solidFill>
                <a:latin typeface="Tahoma"/>
                <a:cs typeface="Tahoma"/>
              </a:rPr>
              <a:t>30 GIUGNO - 1 AGOSTO 2025</a:t>
            </a:r>
            <a:endParaRPr lang="it-IT" sz="1800" dirty="0" smtClean="0">
              <a:latin typeface="Tahoma"/>
              <a:cs typeface="Tahoma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62046" y="7619145"/>
            <a:ext cx="2986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FF"/>
                </a:solidFill>
                <a:latin typeface="Trebuchet MS"/>
                <a:cs typeface="Tahoma"/>
              </a:rPr>
              <a:t> Mini</a:t>
            </a:r>
            <a:r>
              <a:rPr lang="it-IT" sz="180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18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Cred</a:t>
            </a:r>
            <a:r>
              <a:rPr lang="it-IT" sz="180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dirty="0" smtClean="0">
                <a:solidFill>
                  <a:srgbClr val="FFFFFF"/>
                </a:solidFill>
                <a:latin typeface="Trebuchet MS"/>
                <a:cs typeface="Tahoma"/>
              </a:rPr>
              <a:t>3-5 ANNI</a:t>
            </a:r>
            <a:endParaRPr lang="it-IT" sz="1400" dirty="0" smtClean="0">
              <a:latin typeface="Tahoma"/>
              <a:cs typeface="Tahoma"/>
            </a:endParaRPr>
          </a:p>
          <a:p>
            <a:endParaRPr lang="it-IT" dirty="0"/>
          </a:p>
        </p:txBody>
      </p:sp>
      <p:sp>
        <p:nvSpPr>
          <p:cNvPr id="14" name="object 14"/>
          <p:cNvSpPr txBox="1"/>
          <p:nvPr/>
        </p:nvSpPr>
        <p:spPr>
          <a:xfrm>
            <a:off x="5511694" y="1253798"/>
            <a:ext cx="1885051" cy="2551339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065" marR="5080" algn="ctr">
              <a:lnSpc>
                <a:spcPts val="3540"/>
              </a:lnSpc>
              <a:spcBef>
                <a:spcPts val="355"/>
              </a:spcBef>
            </a:pPr>
            <a:r>
              <a:rPr lang="it-IT" sz="305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Isc</a:t>
            </a:r>
            <a:r>
              <a:rPr sz="305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rizi</a:t>
            </a:r>
            <a:r>
              <a:rPr lang="it-IT" sz="3050" dirty="0" smtClean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05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ni</a:t>
            </a:r>
            <a:r>
              <a:rPr sz="305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50" dirty="0">
                <a:solidFill>
                  <a:srgbClr val="FFFFFF"/>
                </a:solidFill>
                <a:latin typeface="Trebuchet MS"/>
                <a:cs typeface="Trebuchet MS"/>
              </a:rPr>
              <a:t>aperte</a:t>
            </a:r>
            <a:endParaRPr sz="3050" dirty="0">
              <a:latin typeface="Trebuchet MS"/>
              <a:cs typeface="Trebuchet MS"/>
            </a:endParaRPr>
          </a:p>
          <a:p>
            <a:pPr marR="91440" algn="ctr">
              <a:lnSpc>
                <a:spcPct val="100000"/>
              </a:lnSpc>
              <a:spcBef>
                <a:spcPts val="340"/>
              </a:spcBef>
            </a:pPr>
            <a:r>
              <a:rPr sz="2550" dirty="0">
                <a:solidFill>
                  <a:srgbClr val="FFFFFF"/>
                </a:solidFill>
                <a:latin typeface="Trebuchet MS"/>
                <a:cs typeface="Trebuchet MS"/>
              </a:rPr>
              <a:t>dal</a:t>
            </a:r>
            <a:endParaRPr sz="2550" dirty="0">
              <a:latin typeface="Trebuchet MS"/>
              <a:cs typeface="Trebuchet MS"/>
            </a:endParaRPr>
          </a:p>
          <a:p>
            <a:pPr marL="81915" marR="173355" algn="ctr">
              <a:lnSpc>
                <a:spcPct val="100499"/>
              </a:lnSpc>
            </a:pPr>
            <a:r>
              <a:rPr lang="it-IT" sz="2550" dirty="0" smtClean="0">
                <a:solidFill>
                  <a:srgbClr val="FFE346"/>
                </a:solidFill>
                <a:latin typeface="Trebuchet MS"/>
                <a:cs typeface="Trebuchet MS"/>
              </a:rPr>
              <a:t>19</a:t>
            </a:r>
            <a:r>
              <a:rPr sz="2550" dirty="0" smtClean="0">
                <a:solidFill>
                  <a:srgbClr val="FFE346"/>
                </a:solidFill>
                <a:latin typeface="Trebuchet MS"/>
                <a:cs typeface="Trebuchet MS"/>
              </a:rPr>
              <a:t> </a:t>
            </a:r>
            <a:r>
              <a:rPr lang="it-IT" sz="2550" dirty="0" smtClean="0">
                <a:solidFill>
                  <a:srgbClr val="FFE346"/>
                </a:solidFill>
                <a:latin typeface="Trebuchet MS"/>
                <a:cs typeface="Trebuchet MS"/>
              </a:rPr>
              <a:t>MAGGIO</a:t>
            </a:r>
            <a:r>
              <a:rPr sz="2550" dirty="0" smtClean="0">
                <a:solidFill>
                  <a:srgbClr val="FFE346"/>
                </a:solidFill>
                <a:latin typeface="Trebuchet MS"/>
                <a:cs typeface="Trebuchet MS"/>
              </a:rPr>
              <a:t> </a:t>
            </a:r>
            <a:r>
              <a:rPr sz="2550" dirty="0">
                <a:solidFill>
                  <a:srgbClr val="FFFFFF"/>
                </a:solidFill>
                <a:latin typeface="Trebuchet MS"/>
                <a:cs typeface="Trebuchet MS"/>
              </a:rPr>
              <a:t>al</a:t>
            </a:r>
            <a:endParaRPr sz="255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2550" dirty="0">
                <a:solidFill>
                  <a:srgbClr val="FFE346"/>
                </a:solidFill>
                <a:latin typeface="Trebuchet MS"/>
                <a:cs typeface="Trebuchet MS"/>
              </a:rPr>
              <a:t>3 </a:t>
            </a:r>
            <a:r>
              <a:rPr lang="it-IT" sz="2550" dirty="0" smtClean="0">
                <a:solidFill>
                  <a:srgbClr val="FFE346"/>
                </a:solidFill>
                <a:latin typeface="Trebuchet MS"/>
                <a:cs typeface="Trebuchet MS"/>
              </a:rPr>
              <a:t>GIUGNO</a:t>
            </a:r>
            <a:endParaRPr sz="2550" dirty="0">
              <a:latin typeface="Trebuchet MS"/>
              <a:cs typeface="Trebuchet M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14632" y="7180159"/>
            <a:ext cx="47471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it-IT" sz="2000" b="0" i="0" u="sng" strike="noStrike" kern="0" cap="none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SCUOLA </a:t>
            </a:r>
            <a:r>
              <a:rPr lang="it-IT" sz="2000" u="sng" dirty="0" smtClean="0">
                <a:solidFill>
                  <a:srgbClr val="FFFFFF"/>
                </a:solidFill>
                <a:latin typeface="Tahoma"/>
                <a:cs typeface="Tahoma"/>
              </a:rPr>
              <a:t>DELL’INFANZIA </a:t>
            </a:r>
            <a:r>
              <a:rPr kumimoji="0" lang="it-IT" sz="2000" b="0" i="0" u="sng" strike="noStrike" kern="0" cap="none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“SAN PIETRO”</a:t>
            </a:r>
            <a:endParaRPr kumimoji="0" lang="it-IT" sz="2000" b="0" i="0" u="sng" strike="noStrike" kern="0" cap="none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endParaRPr lang="it-IT" dirty="0">
              <a:solidFill>
                <a:srgbClr val="FFFFFF"/>
              </a:solidFill>
              <a:latin typeface="Trebuchet MS" panose="020B0603020202020204" pitchFamily="34" charset="0"/>
              <a:cs typeface="Trebuchet MS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4664" y="214371"/>
            <a:ext cx="1815669" cy="752760"/>
          </a:xfrm>
          <a:prstGeom prst="rect">
            <a:avLst/>
          </a:prstGeom>
        </p:spPr>
      </p:pic>
      <p:sp>
        <p:nvSpPr>
          <p:cNvPr id="26" name="Figura a mano libera 25"/>
          <p:cNvSpPr/>
          <p:nvPr/>
        </p:nvSpPr>
        <p:spPr>
          <a:xfrm>
            <a:off x="1957826" y="3203205"/>
            <a:ext cx="3197525" cy="1043426"/>
          </a:xfrm>
          <a:custGeom>
            <a:avLst/>
            <a:gdLst>
              <a:gd name="connsiteX0" fmla="*/ 1447332 w 3197525"/>
              <a:gd name="connsiteY0" fmla="*/ 1043426 h 1043426"/>
              <a:gd name="connsiteX1" fmla="*/ 1447332 w 3197525"/>
              <a:gd name="connsiteY1" fmla="*/ 1043426 h 1043426"/>
              <a:gd name="connsiteX2" fmla="*/ 1514650 w 3197525"/>
              <a:gd name="connsiteY2" fmla="*/ 1032206 h 1043426"/>
              <a:gd name="connsiteX3" fmla="*/ 1531480 w 3197525"/>
              <a:gd name="connsiteY3" fmla="*/ 1020986 h 1043426"/>
              <a:gd name="connsiteX4" fmla="*/ 1559529 w 3197525"/>
              <a:gd name="connsiteY4" fmla="*/ 1009767 h 1043426"/>
              <a:gd name="connsiteX5" fmla="*/ 1593187 w 3197525"/>
              <a:gd name="connsiteY5" fmla="*/ 987328 h 1043426"/>
              <a:gd name="connsiteX6" fmla="*/ 1610017 w 3197525"/>
              <a:gd name="connsiteY6" fmla="*/ 976108 h 1043426"/>
              <a:gd name="connsiteX7" fmla="*/ 1626846 w 3197525"/>
              <a:gd name="connsiteY7" fmla="*/ 970498 h 1043426"/>
              <a:gd name="connsiteX8" fmla="*/ 1666115 w 3197525"/>
              <a:gd name="connsiteY8" fmla="*/ 959278 h 1043426"/>
              <a:gd name="connsiteX9" fmla="*/ 1682945 w 3197525"/>
              <a:gd name="connsiteY9" fmla="*/ 948059 h 1043426"/>
              <a:gd name="connsiteX10" fmla="*/ 1722213 w 3197525"/>
              <a:gd name="connsiteY10" fmla="*/ 942449 h 1043426"/>
              <a:gd name="connsiteX11" fmla="*/ 1739043 w 3197525"/>
              <a:gd name="connsiteY11" fmla="*/ 936839 h 1043426"/>
              <a:gd name="connsiteX12" fmla="*/ 1761482 w 3197525"/>
              <a:gd name="connsiteY12" fmla="*/ 925620 h 1043426"/>
              <a:gd name="connsiteX13" fmla="*/ 1817580 w 3197525"/>
              <a:gd name="connsiteY13" fmla="*/ 920010 h 1043426"/>
              <a:gd name="connsiteX14" fmla="*/ 1873678 w 3197525"/>
              <a:gd name="connsiteY14" fmla="*/ 903180 h 1043426"/>
              <a:gd name="connsiteX15" fmla="*/ 1924167 w 3197525"/>
              <a:gd name="connsiteY15" fmla="*/ 897570 h 1043426"/>
              <a:gd name="connsiteX16" fmla="*/ 1957826 w 3197525"/>
              <a:gd name="connsiteY16" fmla="*/ 886351 h 1043426"/>
              <a:gd name="connsiteX17" fmla="*/ 2047583 w 3197525"/>
              <a:gd name="connsiteY17" fmla="*/ 875131 h 1043426"/>
              <a:gd name="connsiteX18" fmla="*/ 2154169 w 3197525"/>
              <a:gd name="connsiteY18" fmla="*/ 858302 h 1043426"/>
              <a:gd name="connsiteX19" fmla="*/ 2271975 w 3197525"/>
              <a:gd name="connsiteY19" fmla="*/ 847082 h 1043426"/>
              <a:gd name="connsiteX20" fmla="*/ 2294414 w 3197525"/>
              <a:gd name="connsiteY20" fmla="*/ 841472 h 1043426"/>
              <a:gd name="connsiteX21" fmla="*/ 2384172 w 3197525"/>
              <a:gd name="connsiteY21" fmla="*/ 830253 h 1043426"/>
              <a:gd name="connsiteX22" fmla="*/ 3012471 w 3197525"/>
              <a:gd name="connsiteY22" fmla="*/ 824643 h 1043426"/>
              <a:gd name="connsiteX23" fmla="*/ 3029300 w 3197525"/>
              <a:gd name="connsiteY23" fmla="*/ 830253 h 1043426"/>
              <a:gd name="connsiteX24" fmla="*/ 3051740 w 3197525"/>
              <a:gd name="connsiteY24" fmla="*/ 847082 h 1043426"/>
              <a:gd name="connsiteX25" fmla="*/ 3113448 w 3197525"/>
              <a:gd name="connsiteY25" fmla="*/ 852692 h 1043426"/>
              <a:gd name="connsiteX26" fmla="*/ 3147107 w 3197525"/>
              <a:gd name="connsiteY26" fmla="*/ 875131 h 1043426"/>
              <a:gd name="connsiteX27" fmla="*/ 3163936 w 3197525"/>
              <a:gd name="connsiteY27" fmla="*/ 858302 h 1043426"/>
              <a:gd name="connsiteX28" fmla="*/ 3175156 w 3197525"/>
              <a:gd name="connsiteY28" fmla="*/ 746105 h 1043426"/>
              <a:gd name="connsiteX29" fmla="*/ 3186375 w 3197525"/>
              <a:gd name="connsiteY29" fmla="*/ 701227 h 1043426"/>
              <a:gd name="connsiteX30" fmla="*/ 3186375 w 3197525"/>
              <a:gd name="connsiteY30" fmla="*/ 342199 h 1043426"/>
              <a:gd name="connsiteX31" fmla="*/ 3169546 w 3197525"/>
              <a:gd name="connsiteY31" fmla="*/ 330979 h 1043426"/>
              <a:gd name="connsiteX32" fmla="*/ 3102228 w 3197525"/>
              <a:gd name="connsiteY32" fmla="*/ 308540 h 1043426"/>
              <a:gd name="connsiteX33" fmla="*/ 3051740 w 3197525"/>
              <a:gd name="connsiteY33" fmla="*/ 302930 h 1043426"/>
              <a:gd name="connsiteX34" fmla="*/ 2973202 w 3197525"/>
              <a:gd name="connsiteY34" fmla="*/ 291710 h 1043426"/>
              <a:gd name="connsiteX35" fmla="*/ 2922714 w 3197525"/>
              <a:gd name="connsiteY35" fmla="*/ 286101 h 1043426"/>
              <a:gd name="connsiteX36" fmla="*/ 2754419 w 3197525"/>
              <a:gd name="connsiteY36" fmla="*/ 263661 h 1043426"/>
              <a:gd name="connsiteX37" fmla="*/ 2664662 w 3197525"/>
              <a:gd name="connsiteY37" fmla="*/ 252442 h 1043426"/>
              <a:gd name="connsiteX38" fmla="*/ 2586125 w 3197525"/>
              <a:gd name="connsiteY38" fmla="*/ 241222 h 1043426"/>
              <a:gd name="connsiteX39" fmla="*/ 2451489 w 3197525"/>
              <a:gd name="connsiteY39" fmla="*/ 230002 h 1043426"/>
              <a:gd name="connsiteX40" fmla="*/ 2271975 w 3197525"/>
              <a:gd name="connsiteY40" fmla="*/ 213173 h 1043426"/>
              <a:gd name="connsiteX41" fmla="*/ 1879288 w 3197525"/>
              <a:gd name="connsiteY41" fmla="*/ 179514 h 1043426"/>
              <a:gd name="connsiteX42" fmla="*/ 1537089 w 3197525"/>
              <a:gd name="connsiteY42" fmla="*/ 168294 h 1043426"/>
              <a:gd name="connsiteX43" fmla="*/ 1385624 w 3197525"/>
              <a:gd name="connsiteY43" fmla="*/ 162685 h 1043426"/>
              <a:gd name="connsiteX44" fmla="*/ 1346356 w 3197525"/>
              <a:gd name="connsiteY44" fmla="*/ 157075 h 1043426"/>
              <a:gd name="connsiteX45" fmla="*/ 1312697 w 3197525"/>
              <a:gd name="connsiteY45" fmla="*/ 145855 h 1043426"/>
              <a:gd name="connsiteX46" fmla="*/ 1161232 w 3197525"/>
              <a:gd name="connsiteY46" fmla="*/ 123416 h 1043426"/>
              <a:gd name="connsiteX47" fmla="*/ 1082694 w 3197525"/>
              <a:gd name="connsiteY47" fmla="*/ 112196 h 1043426"/>
              <a:gd name="connsiteX48" fmla="*/ 914400 w 3197525"/>
              <a:gd name="connsiteY48" fmla="*/ 89757 h 1043426"/>
              <a:gd name="connsiteX49" fmla="*/ 695617 w 3197525"/>
              <a:gd name="connsiteY49" fmla="*/ 56098 h 1043426"/>
              <a:gd name="connsiteX50" fmla="*/ 454395 w 3197525"/>
              <a:gd name="connsiteY50" fmla="*/ 50488 h 1043426"/>
              <a:gd name="connsiteX51" fmla="*/ 308540 w 3197525"/>
              <a:gd name="connsiteY51" fmla="*/ 28049 h 1043426"/>
              <a:gd name="connsiteX52" fmla="*/ 168294 w 3197525"/>
              <a:gd name="connsiteY52" fmla="*/ 11220 h 1043426"/>
              <a:gd name="connsiteX53" fmla="*/ 84147 w 3197525"/>
              <a:gd name="connsiteY53" fmla="*/ 0 h 1043426"/>
              <a:gd name="connsiteX54" fmla="*/ 22439 w 3197525"/>
              <a:gd name="connsiteY54" fmla="*/ 28049 h 1043426"/>
              <a:gd name="connsiteX55" fmla="*/ 0 w 3197525"/>
              <a:gd name="connsiteY55" fmla="*/ 84147 h 1043426"/>
              <a:gd name="connsiteX56" fmla="*/ 5610 w 3197525"/>
              <a:gd name="connsiteY56" fmla="*/ 359028 h 1043426"/>
              <a:gd name="connsiteX57" fmla="*/ 16829 w 3197525"/>
              <a:gd name="connsiteY57" fmla="*/ 403907 h 1043426"/>
              <a:gd name="connsiteX58" fmla="*/ 28049 w 3197525"/>
              <a:gd name="connsiteY58" fmla="*/ 471224 h 1043426"/>
              <a:gd name="connsiteX59" fmla="*/ 33659 w 3197525"/>
              <a:gd name="connsiteY59" fmla="*/ 852692 h 1043426"/>
              <a:gd name="connsiteX60" fmla="*/ 39268 w 3197525"/>
              <a:gd name="connsiteY60" fmla="*/ 1004157 h 1043426"/>
              <a:gd name="connsiteX61" fmla="*/ 56098 w 3197525"/>
              <a:gd name="connsiteY61" fmla="*/ 1020986 h 1043426"/>
              <a:gd name="connsiteX62" fmla="*/ 1447332 w 3197525"/>
              <a:gd name="connsiteY62" fmla="*/ 1043426 h 104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197525" h="1043426">
                <a:moveTo>
                  <a:pt x="1447332" y="1043426"/>
                </a:moveTo>
                <a:lnTo>
                  <a:pt x="1447332" y="1043426"/>
                </a:lnTo>
                <a:cubicBezTo>
                  <a:pt x="1463331" y="1041648"/>
                  <a:pt x="1495853" y="1041605"/>
                  <a:pt x="1514650" y="1032206"/>
                </a:cubicBezTo>
                <a:cubicBezTo>
                  <a:pt x="1520681" y="1029191"/>
                  <a:pt x="1525449" y="1024001"/>
                  <a:pt x="1531480" y="1020986"/>
                </a:cubicBezTo>
                <a:cubicBezTo>
                  <a:pt x="1540487" y="1016483"/>
                  <a:pt x="1550689" y="1014589"/>
                  <a:pt x="1559529" y="1009767"/>
                </a:cubicBezTo>
                <a:cubicBezTo>
                  <a:pt x="1571367" y="1003310"/>
                  <a:pt x="1581968" y="994808"/>
                  <a:pt x="1593187" y="987328"/>
                </a:cubicBezTo>
                <a:cubicBezTo>
                  <a:pt x="1598797" y="983588"/>
                  <a:pt x="1603621" y="978240"/>
                  <a:pt x="1610017" y="976108"/>
                </a:cubicBezTo>
                <a:cubicBezTo>
                  <a:pt x="1615627" y="974238"/>
                  <a:pt x="1621160" y="972123"/>
                  <a:pt x="1626846" y="970498"/>
                </a:cubicBezTo>
                <a:cubicBezTo>
                  <a:pt x="1635238" y="968100"/>
                  <a:pt x="1657145" y="963763"/>
                  <a:pt x="1666115" y="959278"/>
                </a:cubicBezTo>
                <a:cubicBezTo>
                  <a:pt x="1672145" y="956263"/>
                  <a:pt x="1676487" y="949996"/>
                  <a:pt x="1682945" y="948059"/>
                </a:cubicBezTo>
                <a:cubicBezTo>
                  <a:pt x="1695610" y="944260"/>
                  <a:pt x="1709124" y="944319"/>
                  <a:pt x="1722213" y="942449"/>
                </a:cubicBezTo>
                <a:cubicBezTo>
                  <a:pt x="1727823" y="940579"/>
                  <a:pt x="1733608" y="939168"/>
                  <a:pt x="1739043" y="936839"/>
                </a:cubicBezTo>
                <a:cubicBezTo>
                  <a:pt x="1746729" y="933545"/>
                  <a:pt x="1753305" y="927372"/>
                  <a:pt x="1761482" y="925620"/>
                </a:cubicBezTo>
                <a:cubicBezTo>
                  <a:pt x="1779857" y="921682"/>
                  <a:pt x="1798952" y="922494"/>
                  <a:pt x="1817580" y="920010"/>
                </a:cubicBezTo>
                <a:cubicBezTo>
                  <a:pt x="1904433" y="908429"/>
                  <a:pt x="1785100" y="922161"/>
                  <a:pt x="1873678" y="903180"/>
                </a:cubicBezTo>
                <a:cubicBezTo>
                  <a:pt x="1890235" y="899632"/>
                  <a:pt x="1907337" y="899440"/>
                  <a:pt x="1924167" y="897570"/>
                </a:cubicBezTo>
                <a:cubicBezTo>
                  <a:pt x="1935387" y="893830"/>
                  <a:pt x="1946302" y="889010"/>
                  <a:pt x="1957826" y="886351"/>
                </a:cubicBezTo>
                <a:cubicBezTo>
                  <a:pt x="1975772" y="882210"/>
                  <a:pt x="2032727" y="877253"/>
                  <a:pt x="2047583" y="875131"/>
                </a:cubicBezTo>
                <a:cubicBezTo>
                  <a:pt x="2083190" y="870044"/>
                  <a:pt x="2118324" y="861289"/>
                  <a:pt x="2154169" y="858302"/>
                </a:cubicBezTo>
                <a:cubicBezTo>
                  <a:pt x="2238361" y="851286"/>
                  <a:pt x="2199108" y="855179"/>
                  <a:pt x="2271975" y="847082"/>
                </a:cubicBezTo>
                <a:cubicBezTo>
                  <a:pt x="2279455" y="845212"/>
                  <a:pt x="2286828" y="842851"/>
                  <a:pt x="2294414" y="841472"/>
                </a:cubicBezTo>
                <a:cubicBezTo>
                  <a:pt x="2319580" y="836896"/>
                  <a:pt x="2360070" y="832931"/>
                  <a:pt x="2384172" y="830253"/>
                </a:cubicBezTo>
                <a:cubicBezTo>
                  <a:pt x="2582345" y="764191"/>
                  <a:pt x="2837950" y="822981"/>
                  <a:pt x="3012471" y="824643"/>
                </a:cubicBezTo>
                <a:cubicBezTo>
                  <a:pt x="3018081" y="826513"/>
                  <a:pt x="3024166" y="827319"/>
                  <a:pt x="3029300" y="830253"/>
                </a:cubicBezTo>
                <a:cubicBezTo>
                  <a:pt x="3037418" y="834892"/>
                  <a:pt x="3042706" y="844673"/>
                  <a:pt x="3051740" y="847082"/>
                </a:cubicBezTo>
                <a:cubicBezTo>
                  <a:pt x="3071697" y="852404"/>
                  <a:pt x="3092879" y="850822"/>
                  <a:pt x="3113448" y="852692"/>
                </a:cubicBezTo>
                <a:cubicBezTo>
                  <a:pt x="3118121" y="857365"/>
                  <a:pt x="3134929" y="879190"/>
                  <a:pt x="3147107" y="875131"/>
                </a:cubicBezTo>
                <a:cubicBezTo>
                  <a:pt x="3154633" y="872622"/>
                  <a:pt x="3158326" y="863912"/>
                  <a:pt x="3163936" y="858302"/>
                </a:cubicBezTo>
                <a:cubicBezTo>
                  <a:pt x="3165064" y="845899"/>
                  <a:pt x="3172197" y="762874"/>
                  <a:pt x="3175156" y="746105"/>
                </a:cubicBezTo>
                <a:cubicBezTo>
                  <a:pt x="3177836" y="730920"/>
                  <a:pt x="3182635" y="716186"/>
                  <a:pt x="3186375" y="701227"/>
                </a:cubicBezTo>
                <a:cubicBezTo>
                  <a:pt x="3200187" y="563112"/>
                  <a:pt x="3202262" y="564627"/>
                  <a:pt x="3186375" y="342199"/>
                </a:cubicBezTo>
                <a:cubicBezTo>
                  <a:pt x="3185895" y="335474"/>
                  <a:pt x="3175576" y="333994"/>
                  <a:pt x="3169546" y="330979"/>
                </a:cubicBezTo>
                <a:cubicBezTo>
                  <a:pt x="3153255" y="322833"/>
                  <a:pt x="3118196" y="311534"/>
                  <a:pt x="3102228" y="308540"/>
                </a:cubicBezTo>
                <a:cubicBezTo>
                  <a:pt x="3085585" y="305420"/>
                  <a:pt x="3068531" y="305120"/>
                  <a:pt x="3051740" y="302930"/>
                </a:cubicBezTo>
                <a:cubicBezTo>
                  <a:pt x="3025517" y="299510"/>
                  <a:pt x="2999425" y="295130"/>
                  <a:pt x="2973202" y="291710"/>
                </a:cubicBezTo>
                <a:cubicBezTo>
                  <a:pt x="2956411" y="289520"/>
                  <a:pt x="2939509" y="288254"/>
                  <a:pt x="2922714" y="286101"/>
                </a:cubicBezTo>
                <a:lnTo>
                  <a:pt x="2754419" y="263661"/>
                </a:lnTo>
                <a:lnTo>
                  <a:pt x="2664662" y="252442"/>
                </a:lnTo>
                <a:cubicBezTo>
                  <a:pt x="2638483" y="248702"/>
                  <a:pt x="2612424" y="243990"/>
                  <a:pt x="2586125" y="241222"/>
                </a:cubicBezTo>
                <a:cubicBezTo>
                  <a:pt x="2541338" y="236507"/>
                  <a:pt x="2496345" y="234007"/>
                  <a:pt x="2451489" y="230002"/>
                </a:cubicBezTo>
                <a:lnTo>
                  <a:pt x="2271975" y="213173"/>
                </a:lnTo>
                <a:cubicBezTo>
                  <a:pt x="2076212" y="193597"/>
                  <a:pt x="2065472" y="187522"/>
                  <a:pt x="1879288" y="179514"/>
                </a:cubicBezTo>
                <a:cubicBezTo>
                  <a:pt x="1765266" y="174610"/>
                  <a:pt x="1651150" y="172182"/>
                  <a:pt x="1537089" y="168294"/>
                </a:cubicBezTo>
                <a:lnTo>
                  <a:pt x="1385624" y="162685"/>
                </a:lnTo>
                <a:cubicBezTo>
                  <a:pt x="1372535" y="160815"/>
                  <a:pt x="1359240" y="160048"/>
                  <a:pt x="1346356" y="157075"/>
                </a:cubicBezTo>
                <a:cubicBezTo>
                  <a:pt x="1334832" y="154416"/>
                  <a:pt x="1324333" y="147971"/>
                  <a:pt x="1312697" y="145855"/>
                </a:cubicBezTo>
                <a:cubicBezTo>
                  <a:pt x="1262481" y="136725"/>
                  <a:pt x="1211733" y="130806"/>
                  <a:pt x="1161232" y="123416"/>
                </a:cubicBezTo>
                <a:lnTo>
                  <a:pt x="1082694" y="112196"/>
                </a:lnTo>
                <a:cubicBezTo>
                  <a:pt x="1027204" y="105260"/>
                  <a:pt x="969717" y="98608"/>
                  <a:pt x="914400" y="89757"/>
                </a:cubicBezTo>
                <a:cubicBezTo>
                  <a:pt x="843965" y="78487"/>
                  <a:pt x="763823" y="57684"/>
                  <a:pt x="695617" y="56098"/>
                </a:cubicBezTo>
                <a:lnTo>
                  <a:pt x="454395" y="50488"/>
                </a:lnTo>
                <a:cubicBezTo>
                  <a:pt x="405777" y="43008"/>
                  <a:pt x="357528" y="32503"/>
                  <a:pt x="308540" y="28049"/>
                </a:cubicBezTo>
                <a:cubicBezTo>
                  <a:pt x="196205" y="17836"/>
                  <a:pt x="298380" y="28187"/>
                  <a:pt x="168294" y="11220"/>
                </a:cubicBezTo>
                <a:cubicBezTo>
                  <a:pt x="73567" y="-1135"/>
                  <a:pt x="156632" y="12081"/>
                  <a:pt x="84147" y="0"/>
                </a:cubicBezTo>
                <a:cubicBezTo>
                  <a:pt x="67595" y="4729"/>
                  <a:pt x="33993" y="9274"/>
                  <a:pt x="22439" y="28049"/>
                </a:cubicBezTo>
                <a:cubicBezTo>
                  <a:pt x="11884" y="45201"/>
                  <a:pt x="0" y="84147"/>
                  <a:pt x="0" y="84147"/>
                </a:cubicBezTo>
                <a:cubicBezTo>
                  <a:pt x="1870" y="175774"/>
                  <a:pt x="793" y="267509"/>
                  <a:pt x="5610" y="359028"/>
                </a:cubicBezTo>
                <a:cubicBezTo>
                  <a:pt x="6420" y="374427"/>
                  <a:pt x="14294" y="388697"/>
                  <a:pt x="16829" y="403907"/>
                </a:cubicBezTo>
                <a:lnTo>
                  <a:pt x="28049" y="471224"/>
                </a:lnTo>
                <a:cubicBezTo>
                  <a:pt x="29919" y="598380"/>
                  <a:pt x="30982" y="725550"/>
                  <a:pt x="33659" y="852692"/>
                </a:cubicBezTo>
                <a:cubicBezTo>
                  <a:pt x="34722" y="903204"/>
                  <a:pt x="32591" y="954077"/>
                  <a:pt x="39268" y="1004157"/>
                </a:cubicBezTo>
                <a:cubicBezTo>
                  <a:pt x="40317" y="1012021"/>
                  <a:pt x="48165" y="1020862"/>
                  <a:pt x="56098" y="1020986"/>
                </a:cubicBezTo>
                <a:lnTo>
                  <a:pt x="1447332" y="1043426"/>
                </a:lnTo>
                <a:close/>
              </a:path>
            </a:pathLst>
          </a:custGeom>
          <a:solidFill>
            <a:srgbClr val="FFC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bject 13"/>
          <p:cNvSpPr txBox="1"/>
          <p:nvPr/>
        </p:nvSpPr>
        <p:spPr>
          <a:xfrm>
            <a:off x="214632" y="1306242"/>
            <a:ext cx="5230032" cy="33987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>
              <a:lnSpc>
                <a:spcPts val="6295"/>
              </a:lnSpc>
              <a:spcBef>
                <a:spcPts val="100"/>
              </a:spcBef>
            </a:pPr>
            <a:r>
              <a:rPr sz="54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cs typeface="Tahoma"/>
              </a:rPr>
              <a:t>CENTRI</a:t>
            </a:r>
            <a:endParaRPr sz="5400" spc="-150" dirty="0">
              <a:solidFill>
                <a:schemeClr val="tx1">
                  <a:lumMod val="85000"/>
                  <a:lumOff val="15000"/>
                </a:schemeClr>
              </a:solidFill>
              <a:latin typeface="Tahoma"/>
              <a:cs typeface="Tahoma"/>
            </a:endParaRPr>
          </a:p>
          <a:p>
            <a:pPr marL="41275">
              <a:lnSpc>
                <a:spcPts val="5205"/>
              </a:lnSpc>
            </a:pPr>
            <a:r>
              <a:rPr sz="54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cs typeface="Tahoma"/>
              </a:rPr>
              <a:t>RICREATIVI</a:t>
            </a:r>
            <a:endParaRPr sz="5400" spc="-150" dirty="0">
              <a:solidFill>
                <a:schemeClr val="tx1">
                  <a:lumMod val="85000"/>
                  <a:lumOff val="15000"/>
                </a:schemeClr>
              </a:solidFill>
              <a:latin typeface="Tahoma"/>
              <a:cs typeface="Tahoma"/>
            </a:endParaRPr>
          </a:p>
          <a:p>
            <a:pPr marL="41275" marR="917575">
              <a:lnSpc>
                <a:spcPct val="70600"/>
              </a:lnSpc>
              <a:spcBef>
                <a:spcPts val="1080"/>
              </a:spcBef>
            </a:pPr>
            <a:r>
              <a:rPr sz="54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cs typeface="Tahoma"/>
              </a:rPr>
              <a:t>ESTIVI DIURNI </a:t>
            </a:r>
            <a:r>
              <a:rPr sz="5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cs typeface="Tahoma"/>
              </a:rPr>
              <a:t>202</a:t>
            </a:r>
            <a:r>
              <a:rPr lang="it-IT" sz="5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cs typeface="Tahoma"/>
              </a:rPr>
              <a:t>5</a:t>
            </a:r>
            <a:endParaRPr sz="5400" spc="-150" dirty="0">
              <a:solidFill>
                <a:schemeClr val="tx1">
                  <a:lumMod val="85000"/>
                  <a:lumOff val="1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27" name="Figura a mano libera 26"/>
          <p:cNvSpPr/>
          <p:nvPr/>
        </p:nvSpPr>
        <p:spPr>
          <a:xfrm>
            <a:off x="3376999" y="4005401"/>
            <a:ext cx="1795251" cy="594828"/>
          </a:xfrm>
          <a:custGeom>
            <a:avLst/>
            <a:gdLst>
              <a:gd name="connsiteX0" fmla="*/ 1761592 w 1795251"/>
              <a:gd name="connsiteY0" fmla="*/ 95374 h 594828"/>
              <a:gd name="connsiteX1" fmla="*/ 1761592 w 1795251"/>
              <a:gd name="connsiteY1" fmla="*/ 95374 h 594828"/>
              <a:gd name="connsiteX2" fmla="*/ 1716714 w 1795251"/>
              <a:gd name="connsiteY2" fmla="*/ 78545 h 594828"/>
              <a:gd name="connsiteX3" fmla="*/ 1671835 w 1795251"/>
              <a:gd name="connsiteY3" fmla="*/ 67325 h 594828"/>
              <a:gd name="connsiteX4" fmla="*/ 1632567 w 1795251"/>
              <a:gd name="connsiteY4" fmla="*/ 56106 h 594828"/>
              <a:gd name="connsiteX5" fmla="*/ 1598908 w 1795251"/>
              <a:gd name="connsiteY5" fmla="*/ 39276 h 594828"/>
              <a:gd name="connsiteX6" fmla="*/ 1582078 w 1795251"/>
              <a:gd name="connsiteY6" fmla="*/ 28057 h 594828"/>
              <a:gd name="connsiteX7" fmla="*/ 1559639 w 1795251"/>
              <a:gd name="connsiteY7" fmla="*/ 22447 h 594828"/>
              <a:gd name="connsiteX8" fmla="*/ 1391345 w 1795251"/>
              <a:gd name="connsiteY8" fmla="*/ 11227 h 594828"/>
              <a:gd name="connsiteX9" fmla="*/ 1155732 w 1795251"/>
              <a:gd name="connsiteY9" fmla="*/ 5617 h 594828"/>
              <a:gd name="connsiteX10" fmla="*/ 1127683 w 1795251"/>
              <a:gd name="connsiteY10" fmla="*/ 8 h 594828"/>
              <a:gd name="connsiteX11" fmla="*/ 875241 w 1795251"/>
              <a:gd name="connsiteY11" fmla="*/ 16837 h 594828"/>
              <a:gd name="connsiteX12" fmla="*/ 824753 w 1795251"/>
              <a:gd name="connsiteY12" fmla="*/ 22447 h 594828"/>
              <a:gd name="connsiteX13" fmla="*/ 706947 w 1795251"/>
              <a:gd name="connsiteY13" fmla="*/ 44886 h 594828"/>
              <a:gd name="connsiteX14" fmla="*/ 555482 w 1795251"/>
              <a:gd name="connsiteY14" fmla="*/ 50496 h 594828"/>
              <a:gd name="connsiteX15" fmla="*/ 482554 w 1795251"/>
              <a:gd name="connsiteY15" fmla="*/ 67325 h 594828"/>
              <a:gd name="connsiteX16" fmla="*/ 465725 w 1795251"/>
              <a:gd name="connsiteY16" fmla="*/ 72935 h 594828"/>
              <a:gd name="connsiteX17" fmla="*/ 448895 w 1795251"/>
              <a:gd name="connsiteY17" fmla="*/ 78545 h 594828"/>
              <a:gd name="connsiteX18" fmla="*/ 392797 w 1795251"/>
              <a:gd name="connsiteY18" fmla="*/ 100984 h 594828"/>
              <a:gd name="connsiteX19" fmla="*/ 347919 w 1795251"/>
              <a:gd name="connsiteY19" fmla="*/ 112204 h 594828"/>
              <a:gd name="connsiteX20" fmla="*/ 325480 w 1795251"/>
              <a:gd name="connsiteY20" fmla="*/ 117814 h 594828"/>
              <a:gd name="connsiteX21" fmla="*/ 280601 w 1795251"/>
              <a:gd name="connsiteY21" fmla="*/ 134643 h 594828"/>
              <a:gd name="connsiteX22" fmla="*/ 246942 w 1795251"/>
              <a:gd name="connsiteY22" fmla="*/ 140253 h 594828"/>
              <a:gd name="connsiteX23" fmla="*/ 224503 w 1795251"/>
              <a:gd name="connsiteY23" fmla="*/ 145863 h 594828"/>
              <a:gd name="connsiteX24" fmla="*/ 207673 w 1795251"/>
              <a:gd name="connsiteY24" fmla="*/ 157082 h 594828"/>
              <a:gd name="connsiteX25" fmla="*/ 174014 w 1795251"/>
              <a:gd name="connsiteY25" fmla="*/ 168302 h 594828"/>
              <a:gd name="connsiteX26" fmla="*/ 157185 w 1795251"/>
              <a:gd name="connsiteY26" fmla="*/ 179522 h 594828"/>
              <a:gd name="connsiteX27" fmla="*/ 134746 w 1795251"/>
              <a:gd name="connsiteY27" fmla="*/ 185132 h 594828"/>
              <a:gd name="connsiteX28" fmla="*/ 84257 w 1795251"/>
              <a:gd name="connsiteY28" fmla="*/ 207571 h 594828"/>
              <a:gd name="connsiteX29" fmla="*/ 78648 w 1795251"/>
              <a:gd name="connsiteY29" fmla="*/ 230010 h 594828"/>
              <a:gd name="connsiteX30" fmla="*/ 61818 w 1795251"/>
              <a:gd name="connsiteY30" fmla="*/ 235620 h 594828"/>
              <a:gd name="connsiteX31" fmla="*/ 11330 w 1795251"/>
              <a:gd name="connsiteY31" fmla="*/ 263669 h 594828"/>
              <a:gd name="connsiteX32" fmla="*/ 110 w 1795251"/>
              <a:gd name="connsiteY32" fmla="*/ 286108 h 594828"/>
              <a:gd name="connsiteX33" fmla="*/ 16940 w 1795251"/>
              <a:gd name="connsiteY33" fmla="*/ 302938 h 594828"/>
              <a:gd name="connsiteX34" fmla="*/ 39379 w 1795251"/>
              <a:gd name="connsiteY34" fmla="*/ 336597 h 594828"/>
              <a:gd name="connsiteX35" fmla="*/ 95477 w 1795251"/>
              <a:gd name="connsiteY35" fmla="*/ 370255 h 594828"/>
              <a:gd name="connsiteX36" fmla="*/ 117916 w 1795251"/>
              <a:gd name="connsiteY36" fmla="*/ 375865 h 594828"/>
              <a:gd name="connsiteX37" fmla="*/ 134746 w 1795251"/>
              <a:gd name="connsiteY37" fmla="*/ 387085 h 594828"/>
              <a:gd name="connsiteX38" fmla="*/ 185234 w 1795251"/>
              <a:gd name="connsiteY38" fmla="*/ 403914 h 594828"/>
              <a:gd name="connsiteX39" fmla="*/ 258162 w 1795251"/>
              <a:gd name="connsiteY39" fmla="*/ 420744 h 594828"/>
              <a:gd name="connsiteX40" fmla="*/ 280601 w 1795251"/>
              <a:gd name="connsiteY40" fmla="*/ 426354 h 594828"/>
              <a:gd name="connsiteX41" fmla="*/ 331089 w 1795251"/>
              <a:gd name="connsiteY41" fmla="*/ 448793 h 594828"/>
              <a:gd name="connsiteX42" fmla="*/ 398407 w 1795251"/>
              <a:gd name="connsiteY42" fmla="*/ 454403 h 594828"/>
              <a:gd name="connsiteX43" fmla="*/ 566702 w 1795251"/>
              <a:gd name="connsiteY43" fmla="*/ 476842 h 594828"/>
              <a:gd name="connsiteX44" fmla="*/ 611580 w 1795251"/>
              <a:gd name="connsiteY44" fmla="*/ 488062 h 594828"/>
              <a:gd name="connsiteX45" fmla="*/ 718167 w 1795251"/>
              <a:gd name="connsiteY45" fmla="*/ 499281 h 594828"/>
              <a:gd name="connsiteX46" fmla="*/ 931340 w 1795251"/>
              <a:gd name="connsiteY46" fmla="*/ 527330 h 594828"/>
              <a:gd name="connsiteX47" fmla="*/ 970608 w 1795251"/>
              <a:gd name="connsiteY47" fmla="*/ 538550 h 594828"/>
              <a:gd name="connsiteX48" fmla="*/ 1099634 w 1795251"/>
              <a:gd name="connsiteY48" fmla="*/ 560989 h 594828"/>
              <a:gd name="connsiteX49" fmla="*/ 1284758 w 1795251"/>
              <a:gd name="connsiteY49" fmla="*/ 572209 h 594828"/>
              <a:gd name="connsiteX50" fmla="*/ 1492321 w 1795251"/>
              <a:gd name="connsiteY50" fmla="*/ 594648 h 594828"/>
              <a:gd name="connsiteX51" fmla="*/ 1694275 w 1795251"/>
              <a:gd name="connsiteY51" fmla="*/ 589038 h 594828"/>
              <a:gd name="connsiteX52" fmla="*/ 1733543 w 1795251"/>
              <a:gd name="connsiteY52" fmla="*/ 572209 h 594828"/>
              <a:gd name="connsiteX53" fmla="*/ 1767202 w 1795251"/>
              <a:gd name="connsiteY53" fmla="*/ 510501 h 594828"/>
              <a:gd name="connsiteX54" fmla="*/ 1789641 w 1795251"/>
              <a:gd name="connsiteY54" fmla="*/ 460012 h 594828"/>
              <a:gd name="connsiteX55" fmla="*/ 1795251 w 1795251"/>
              <a:gd name="connsiteY55" fmla="*/ 431963 h 594828"/>
              <a:gd name="connsiteX56" fmla="*/ 1784032 w 1795251"/>
              <a:gd name="connsiteY56" fmla="*/ 263669 h 594828"/>
              <a:gd name="connsiteX57" fmla="*/ 1772812 w 1795251"/>
              <a:gd name="connsiteY57" fmla="*/ 246839 h 594828"/>
              <a:gd name="connsiteX58" fmla="*/ 1761592 w 1795251"/>
              <a:gd name="connsiteY58" fmla="*/ 207571 h 594828"/>
              <a:gd name="connsiteX59" fmla="*/ 1750373 w 1795251"/>
              <a:gd name="connsiteY59" fmla="*/ 185132 h 594828"/>
              <a:gd name="connsiteX60" fmla="*/ 1733543 w 1795251"/>
              <a:gd name="connsiteY60" fmla="*/ 151473 h 594828"/>
              <a:gd name="connsiteX61" fmla="*/ 1761592 w 1795251"/>
              <a:gd name="connsiteY61" fmla="*/ 95374 h 59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795251" h="594828">
                <a:moveTo>
                  <a:pt x="1761592" y="95374"/>
                </a:moveTo>
                <a:lnTo>
                  <a:pt x="1761592" y="95374"/>
                </a:lnTo>
                <a:cubicBezTo>
                  <a:pt x="1746633" y="89764"/>
                  <a:pt x="1731963" y="83310"/>
                  <a:pt x="1716714" y="78545"/>
                </a:cubicBezTo>
                <a:cubicBezTo>
                  <a:pt x="1701996" y="73946"/>
                  <a:pt x="1686464" y="72201"/>
                  <a:pt x="1671835" y="67325"/>
                </a:cubicBezTo>
                <a:cubicBezTo>
                  <a:pt x="1647692" y="59278"/>
                  <a:pt x="1660742" y="63150"/>
                  <a:pt x="1632567" y="56106"/>
                </a:cubicBezTo>
                <a:cubicBezTo>
                  <a:pt x="1584342" y="23956"/>
                  <a:pt x="1645352" y="62497"/>
                  <a:pt x="1598908" y="39276"/>
                </a:cubicBezTo>
                <a:cubicBezTo>
                  <a:pt x="1592878" y="36261"/>
                  <a:pt x="1588275" y="30713"/>
                  <a:pt x="1582078" y="28057"/>
                </a:cubicBezTo>
                <a:cubicBezTo>
                  <a:pt x="1574991" y="25020"/>
                  <a:pt x="1567319" y="23125"/>
                  <a:pt x="1559639" y="22447"/>
                </a:cubicBezTo>
                <a:cubicBezTo>
                  <a:pt x="1503634" y="17505"/>
                  <a:pt x="1447519" y="13568"/>
                  <a:pt x="1391345" y="11227"/>
                </a:cubicBezTo>
                <a:cubicBezTo>
                  <a:pt x="1312853" y="7956"/>
                  <a:pt x="1234270" y="7487"/>
                  <a:pt x="1155732" y="5617"/>
                </a:cubicBezTo>
                <a:cubicBezTo>
                  <a:pt x="1146382" y="3747"/>
                  <a:pt x="1137215" y="-209"/>
                  <a:pt x="1127683" y="8"/>
                </a:cubicBezTo>
                <a:cubicBezTo>
                  <a:pt x="752467" y="8536"/>
                  <a:pt x="1003527" y="-268"/>
                  <a:pt x="875241" y="16837"/>
                </a:cubicBezTo>
                <a:cubicBezTo>
                  <a:pt x="858457" y="19075"/>
                  <a:pt x="841456" y="19663"/>
                  <a:pt x="824753" y="22447"/>
                </a:cubicBezTo>
                <a:cubicBezTo>
                  <a:pt x="784813" y="29104"/>
                  <a:pt x="748048" y="43364"/>
                  <a:pt x="706947" y="44886"/>
                </a:cubicBezTo>
                <a:lnTo>
                  <a:pt x="555482" y="50496"/>
                </a:lnTo>
                <a:cubicBezTo>
                  <a:pt x="504509" y="57778"/>
                  <a:pt x="528754" y="51925"/>
                  <a:pt x="482554" y="67325"/>
                </a:cubicBezTo>
                <a:lnTo>
                  <a:pt x="465725" y="72935"/>
                </a:lnTo>
                <a:cubicBezTo>
                  <a:pt x="460115" y="74805"/>
                  <a:pt x="454184" y="75900"/>
                  <a:pt x="448895" y="78545"/>
                </a:cubicBezTo>
                <a:cubicBezTo>
                  <a:pt x="428946" y="88520"/>
                  <a:pt x="415909" y="96362"/>
                  <a:pt x="392797" y="100984"/>
                </a:cubicBezTo>
                <a:cubicBezTo>
                  <a:pt x="335770" y="112390"/>
                  <a:pt x="388169" y="100704"/>
                  <a:pt x="347919" y="112204"/>
                </a:cubicBezTo>
                <a:cubicBezTo>
                  <a:pt x="340506" y="114322"/>
                  <a:pt x="332794" y="115376"/>
                  <a:pt x="325480" y="117814"/>
                </a:cubicBezTo>
                <a:cubicBezTo>
                  <a:pt x="316761" y="120720"/>
                  <a:pt x="292408" y="132019"/>
                  <a:pt x="280601" y="134643"/>
                </a:cubicBezTo>
                <a:cubicBezTo>
                  <a:pt x="269497" y="137111"/>
                  <a:pt x="258096" y="138022"/>
                  <a:pt x="246942" y="140253"/>
                </a:cubicBezTo>
                <a:cubicBezTo>
                  <a:pt x="239382" y="141765"/>
                  <a:pt x="231983" y="143993"/>
                  <a:pt x="224503" y="145863"/>
                </a:cubicBezTo>
                <a:cubicBezTo>
                  <a:pt x="218893" y="149603"/>
                  <a:pt x="213834" y="154344"/>
                  <a:pt x="207673" y="157082"/>
                </a:cubicBezTo>
                <a:cubicBezTo>
                  <a:pt x="196866" y="161885"/>
                  <a:pt x="174014" y="168302"/>
                  <a:pt x="174014" y="168302"/>
                </a:cubicBezTo>
                <a:cubicBezTo>
                  <a:pt x="168404" y="172042"/>
                  <a:pt x="163382" y="176866"/>
                  <a:pt x="157185" y="179522"/>
                </a:cubicBezTo>
                <a:cubicBezTo>
                  <a:pt x="150099" y="182559"/>
                  <a:pt x="142131" y="182917"/>
                  <a:pt x="134746" y="185132"/>
                </a:cubicBezTo>
                <a:cubicBezTo>
                  <a:pt x="98331" y="196056"/>
                  <a:pt x="108852" y="191174"/>
                  <a:pt x="84257" y="207571"/>
                </a:cubicBezTo>
                <a:cubicBezTo>
                  <a:pt x="82387" y="215051"/>
                  <a:pt x="83464" y="223990"/>
                  <a:pt x="78648" y="230010"/>
                </a:cubicBezTo>
                <a:cubicBezTo>
                  <a:pt x="74954" y="234628"/>
                  <a:pt x="66987" y="232748"/>
                  <a:pt x="61818" y="235620"/>
                </a:cubicBezTo>
                <a:cubicBezTo>
                  <a:pt x="3947" y="267770"/>
                  <a:pt x="49411" y="250975"/>
                  <a:pt x="11330" y="263669"/>
                </a:cubicBezTo>
                <a:cubicBezTo>
                  <a:pt x="7590" y="271149"/>
                  <a:pt x="-1073" y="277829"/>
                  <a:pt x="110" y="286108"/>
                </a:cubicBezTo>
                <a:cubicBezTo>
                  <a:pt x="1232" y="293962"/>
                  <a:pt x="12069" y="296675"/>
                  <a:pt x="16940" y="302938"/>
                </a:cubicBezTo>
                <a:cubicBezTo>
                  <a:pt x="25219" y="313582"/>
                  <a:pt x="28159" y="329117"/>
                  <a:pt x="39379" y="336597"/>
                </a:cubicBezTo>
                <a:cubicBezTo>
                  <a:pt x="56157" y="347782"/>
                  <a:pt x="75761" y="362862"/>
                  <a:pt x="95477" y="370255"/>
                </a:cubicBezTo>
                <a:cubicBezTo>
                  <a:pt x="102696" y="372962"/>
                  <a:pt x="110436" y="373995"/>
                  <a:pt x="117916" y="375865"/>
                </a:cubicBezTo>
                <a:cubicBezTo>
                  <a:pt x="123526" y="379605"/>
                  <a:pt x="128522" y="384492"/>
                  <a:pt x="134746" y="387085"/>
                </a:cubicBezTo>
                <a:cubicBezTo>
                  <a:pt x="151121" y="393908"/>
                  <a:pt x="185234" y="403914"/>
                  <a:pt x="185234" y="403914"/>
                </a:cubicBezTo>
                <a:cubicBezTo>
                  <a:pt x="219544" y="426787"/>
                  <a:pt x="190216" y="411037"/>
                  <a:pt x="258162" y="420744"/>
                </a:cubicBezTo>
                <a:cubicBezTo>
                  <a:pt x="265794" y="421834"/>
                  <a:pt x="273382" y="423647"/>
                  <a:pt x="280601" y="426354"/>
                </a:cubicBezTo>
                <a:cubicBezTo>
                  <a:pt x="298356" y="433012"/>
                  <a:pt x="311762" y="445382"/>
                  <a:pt x="331089" y="448793"/>
                </a:cubicBezTo>
                <a:cubicBezTo>
                  <a:pt x="353263" y="452706"/>
                  <a:pt x="375968" y="452533"/>
                  <a:pt x="398407" y="454403"/>
                </a:cubicBezTo>
                <a:cubicBezTo>
                  <a:pt x="590255" y="489282"/>
                  <a:pt x="277003" y="433922"/>
                  <a:pt x="566702" y="476842"/>
                </a:cubicBezTo>
                <a:cubicBezTo>
                  <a:pt x="581955" y="479102"/>
                  <a:pt x="596327" y="485802"/>
                  <a:pt x="611580" y="488062"/>
                </a:cubicBezTo>
                <a:cubicBezTo>
                  <a:pt x="646920" y="493297"/>
                  <a:pt x="682638" y="495541"/>
                  <a:pt x="718167" y="499281"/>
                </a:cubicBezTo>
                <a:cubicBezTo>
                  <a:pt x="849156" y="535006"/>
                  <a:pt x="710081" y="501300"/>
                  <a:pt x="931340" y="527330"/>
                </a:cubicBezTo>
                <a:cubicBezTo>
                  <a:pt x="944860" y="528921"/>
                  <a:pt x="957259" y="535880"/>
                  <a:pt x="970608" y="538550"/>
                </a:cubicBezTo>
                <a:cubicBezTo>
                  <a:pt x="1013414" y="547111"/>
                  <a:pt x="1056060" y="558348"/>
                  <a:pt x="1099634" y="560989"/>
                </a:cubicBezTo>
                <a:lnTo>
                  <a:pt x="1284758" y="572209"/>
                </a:lnTo>
                <a:cubicBezTo>
                  <a:pt x="1331952" y="578108"/>
                  <a:pt x="1451390" y="593930"/>
                  <a:pt x="1492321" y="594648"/>
                </a:cubicBezTo>
                <a:cubicBezTo>
                  <a:pt x="1559655" y="595829"/>
                  <a:pt x="1626957" y="590908"/>
                  <a:pt x="1694275" y="589038"/>
                </a:cubicBezTo>
                <a:cubicBezTo>
                  <a:pt x="1704331" y="585686"/>
                  <a:pt x="1726612" y="579140"/>
                  <a:pt x="1733543" y="572209"/>
                </a:cubicBezTo>
                <a:cubicBezTo>
                  <a:pt x="1754707" y="551045"/>
                  <a:pt x="1756099" y="535482"/>
                  <a:pt x="1767202" y="510501"/>
                </a:cubicBezTo>
                <a:cubicBezTo>
                  <a:pt x="1777407" y="487540"/>
                  <a:pt x="1781962" y="485609"/>
                  <a:pt x="1789641" y="460012"/>
                </a:cubicBezTo>
                <a:cubicBezTo>
                  <a:pt x="1792381" y="450879"/>
                  <a:pt x="1793381" y="441313"/>
                  <a:pt x="1795251" y="431963"/>
                </a:cubicBezTo>
                <a:cubicBezTo>
                  <a:pt x="1791511" y="375865"/>
                  <a:pt x="1790797" y="319483"/>
                  <a:pt x="1784032" y="263669"/>
                </a:cubicBezTo>
                <a:cubicBezTo>
                  <a:pt x="1783221" y="256976"/>
                  <a:pt x="1775827" y="252870"/>
                  <a:pt x="1772812" y="246839"/>
                </a:cubicBezTo>
                <a:cubicBezTo>
                  <a:pt x="1766031" y="233278"/>
                  <a:pt x="1766984" y="221950"/>
                  <a:pt x="1761592" y="207571"/>
                </a:cubicBezTo>
                <a:cubicBezTo>
                  <a:pt x="1758656" y="199741"/>
                  <a:pt x="1753667" y="192818"/>
                  <a:pt x="1750373" y="185132"/>
                </a:cubicBezTo>
                <a:cubicBezTo>
                  <a:pt x="1736439" y="152619"/>
                  <a:pt x="1755103" y="183810"/>
                  <a:pt x="1733543" y="151473"/>
                </a:cubicBezTo>
                <a:cubicBezTo>
                  <a:pt x="1724978" y="125773"/>
                  <a:pt x="1756917" y="104724"/>
                  <a:pt x="1761592" y="95374"/>
                </a:cubicBezTo>
                <a:close/>
              </a:path>
            </a:pathLst>
          </a:custGeom>
          <a:solidFill>
            <a:srgbClr val="09C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 rot="20418291">
            <a:off x="3136229" y="4062619"/>
            <a:ext cx="708410" cy="152400"/>
          </a:xfrm>
          <a:prstGeom prst="rect">
            <a:avLst/>
          </a:prstGeom>
          <a:solidFill>
            <a:srgbClr val="FFC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 rot="20697622">
            <a:off x="3468243" y="3961279"/>
            <a:ext cx="708410" cy="152400"/>
          </a:xfrm>
          <a:prstGeom prst="rect">
            <a:avLst/>
          </a:prstGeom>
          <a:solidFill>
            <a:srgbClr val="FFC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 rot="161717">
            <a:off x="4311441" y="3860905"/>
            <a:ext cx="708410" cy="152400"/>
          </a:xfrm>
          <a:prstGeom prst="rect">
            <a:avLst/>
          </a:prstGeom>
          <a:solidFill>
            <a:srgbClr val="FFC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 rot="576795">
            <a:off x="4628261" y="3952930"/>
            <a:ext cx="511555" cy="97707"/>
          </a:xfrm>
          <a:prstGeom prst="rect">
            <a:avLst/>
          </a:prstGeom>
          <a:solidFill>
            <a:srgbClr val="FFC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umetto 3 8"/>
          <p:cNvSpPr/>
          <p:nvPr/>
        </p:nvSpPr>
        <p:spPr>
          <a:xfrm>
            <a:off x="3055832" y="2877717"/>
            <a:ext cx="2149861" cy="1440406"/>
          </a:xfrm>
          <a:prstGeom prst="wedgeEllipseCallout">
            <a:avLst/>
          </a:prstGeom>
          <a:solidFill>
            <a:srgbClr val="FFE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2410965" y="3248264"/>
            <a:ext cx="343959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k Free" panose="03080402000500000000" pitchFamily="66" charset="0"/>
              </a:rPr>
              <a:t>ALLESTIAMO</a:t>
            </a:r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k Free" panose="03080402000500000000" pitchFamily="66" charset="0"/>
              </a:rPr>
              <a:t> </a:t>
            </a:r>
          </a:p>
          <a:p>
            <a:pPr algn="ctr"/>
            <a:r>
              <a:rPr lang="it-I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k Free" panose="03080402000500000000" pitchFamily="66" charset="0"/>
              </a:rPr>
              <a:t>L’ESTATE</a:t>
            </a:r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it-I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k Free" panose="03080402000500000000" pitchFamily="66" charset="0"/>
              </a:rPr>
              <a:t>2025</a:t>
            </a:r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k Free" panose="03080402000500000000" pitchFamily="66" charset="0"/>
              </a:rPr>
              <a:t>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150</Words>
  <Application>Microsoft Office PowerPoint</Application>
  <PresentationFormat>Personalizzato</PresentationFormat>
  <Paragraphs>23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Arial</vt:lpstr>
      <vt:lpstr>Calibri</vt:lpstr>
      <vt:lpstr>Ink Free</vt:lpstr>
      <vt:lpstr>Tahoma</vt:lpstr>
      <vt:lpstr>Times New Roman</vt:lpstr>
      <vt:lpstr>Trebuchet MS</vt:lpstr>
      <vt:lpstr>Office Theme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 Grest Castiglione delle Stiviere</dc:title>
  <dc:creator>Coop La Sorgente</dc:creator>
  <cp:keywords>DAGF21Yvrl0,BADuMOkGB0M</cp:keywords>
  <cp:lastModifiedBy>Castagna Nadia</cp:lastModifiedBy>
  <cp:revision>26</cp:revision>
  <cp:lastPrinted>2025-05-14T06:59:58Z</cp:lastPrinted>
  <dcterms:created xsi:type="dcterms:W3CDTF">2025-04-29T06:57:48Z</dcterms:created>
  <dcterms:modified xsi:type="dcterms:W3CDTF">2025-05-14T09:18:31Z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2024-05-23T00:00:00Z</vt:filetime>
  </property>
  <property fmtid="{D5CDD505-2E9C-101B-9397-08002B2CF9AE}" pid="3" name="Creator">
    <vt:lpwstr>Canva</vt:lpwstr>
  </property>
  <property fmtid="{D5CDD505-2E9C-101B-9397-08002B2CF9AE}" pid="4" name="LastSaved">
    <vt:filetime>2025-04-29T00:00:00Z</vt:filetime>
  </property>
  <property fmtid="{D5CDD505-2E9C-101B-9397-08002B2CF9AE}" pid="5" name="Producer">
    <vt:lpwstr>Canva</vt:lpwstr>
  </property>
</Properties>
</file>